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55" r:id="rId3"/>
    <p:sldId id="272" r:id="rId4"/>
    <p:sldId id="363" r:id="rId5"/>
    <p:sldId id="364" r:id="rId6"/>
    <p:sldId id="366" r:id="rId7"/>
    <p:sldId id="369" r:id="rId8"/>
    <p:sldId id="368" r:id="rId9"/>
    <p:sldId id="370" r:id="rId10"/>
    <p:sldId id="371" r:id="rId11"/>
    <p:sldId id="372" r:id="rId12"/>
    <p:sldId id="373" r:id="rId13"/>
    <p:sldId id="374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2" r:id="rId30"/>
    <p:sldId id="395" r:id="rId31"/>
    <p:sldId id="393" r:id="rId32"/>
    <p:sldId id="394" r:id="rId33"/>
    <p:sldId id="401" r:id="rId34"/>
    <p:sldId id="400" r:id="rId35"/>
    <p:sldId id="396" r:id="rId36"/>
    <p:sldId id="397" r:id="rId37"/>
    <p:sldId id="398" r:id="rId38"/>
    <p:sldId id="399" r:id="rId39"/>
    <p:sldId id="362" r:id="rId40"/>
    <p:sldId id="391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A3D00-502A-458D-8284-6A9572C3F135}" v="205" dt="2022-03-31T15:06:23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864" autoAdjust="0"/>
  </p:normalViewPr>
  <p:slideViewPr>
    <p:cSldViewPr>
      <p:cViewPr varScale="1">
        <p:scale>
          <a:sx n="62" d="100"/>
          <a:sy n="62" d="100"/>
        </p:scale>
        <p:origin x="13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UN Nicolas" userId="bb3f9c5a-c014-4b8e-8c4e-9c9fe5ece22b" providerId="ADAL" clId="{3DDA3D00-502A-458D-8284-6A9572C3F135}"/>
    <pc:docChg chg="undo redo custSel addSld delSld modSld sldOrd">
      <pc:chgData name="BRAUN Nicolas" userId="bb3f9c5a-c014-4b8e-8c4e-9c9fe5ece22b" providerId="ADAL" clId="{3DDA3D00-502A-458D-8284-6A9572C3F135}" dt="2022-03-31T15:08:58.475" v="5402" actId="20577"/>
      <pc:docMkLst>
        <pc:docMk/>
      </pc:docMkLst>
      <pc:sldChg chg="modSp mod">
        <pc:chgData name="BRAUN Nicolas" userId="bb3f9c5a-c014-4b8e-8c4e-9c9fe5ece22b" providerId="ADAL" clId="{3DDA3D00-502A-458D-8284-6A9572C3F135}" dt="2022-03-30T07:14:11.102" v="1423" actId="20577"/>
        <pc:sldMkLst>
          <pc:docMk/>
          <pc:sldMk cId="1028313722" sldId="256"/>
        </pc:sldMkLst>
        <pc:spChg chg="mod">
          <ac:chgData name="BRAUN Nicolas" userId="bb3f9c5a-c014-4b8e-8c4e-9c9fe5ece22b" providerId="ADAL" clId="{3DDA3D00-502A-458D-8284-6A9572C3F135}" dt="2022-03-30T07:14:11.102" v="1423" actId="20577"/>
          <ac:spMkLst>
            <pc:docMk/>
            <pc:sldMk cId="1028313722" sldId="256"/>
            <ac:spMk id="5" creationId="{00000000-0000-0000-0000-000000000000}"/>
          </ac:spMkLst>
        </pc:spChg>
        <pc:picChg chg="mod">
          <ac:chgData name="BRAUN Nicolas" userId="bb3f9c5a-c014-4b8e-8c4e-9c9fe5ece22b" providerId="ADAL" clId="{3DDA3D00-502A-458D-8284-6A9572C3F135}" dt="2022-03-16T13:40:13.980" v="796" actId="1076"/>
          <ac:picMkLst>
            <pc:docMk/>
            <pc:sldMk cId="1028313722" sldId="256"/>
            <ac:picMk id="10" creationId="{00000000-0000-0000-0000-000000000000}"/>
          </ac:picMkLst>
        </pc:picChg>
      </pc:sldChg>
      <pc:sldChg chg="addSp delSp modSp add del mod modAnim">
        <pc:chgData name="BRAUN Nicolas" userId="bb3f9c5a-c014-4b8e-8c4e-9c9fe5ece22b" providerId="ADAL" clId="{3DDA3D00-502A-458D-8284-6A9572C3F135}" dt="2022-03-29T13:28:37.937" v="963" actId="20577"/>
        <pc:sldMkLst>
          <pc:docMk/>
          <pc:sldMk cId="1496509538" sldId="272"/>
        </pc:sldMkLst>
        <pc:spChg chg="mod">
          <ac:chgData name="BRAUN Nicolas" userId="bb3f9c5a-c014-4b8e-8c4e-9c9fe5ece22b" providerId="ADAL" clId="{3DDA3D00-502A-458D-8284-6A9572C3F135}" dt="2022-03-29T13:28:37.937" v="963" actId="20577"/>
          <ac:spMkLst>
            <pc:docMk/>
            <pc:sldMk cId="1496509538" sldId="272"/>
            <ac:spMk id="2" creationId="{00000000-0000-0000-0000-000000000000}"/>
          </ac:spMkLst>
        </pc:spChg>
        <pc:spChg chg="mod">
          <ac:chgData name="BRAUN Nicolas" userId="bb3f9c5a-c014-4b8e-8c4e-9c9fe5ece22b" providerId="ADAL" clId="{3DDA3D00-502A-458D-8284-6A9572C3F135}" dt="2022-03-29T13:22:27.041" v="881" actId="20577"/>
          <ac:spMkLst>
            <pc:docMk/>
            <pc:sldMk cId="1496509538" sldId="272"/>
            <ac:spMk id="3" creationId="{00000000-0000-0000-0000-000000000000}"/>
          </ac:spMkLst>
        </pc:spChg>
        <pc:picChg chg="add del mod">
          <ac:chgData name="BRAUN Nicolas" userId="bb3f9c5a-c014-4b8e-8c4e-9c9fe5ece22b" providerId="ADAL" clId="{3DDA3D00-502A-458D-8284-6A9572C3F135}" dt="2022-03-29T13:28:29.243" v="961" actId="478"/>
          <ac:picMkLst>
            <pc:docMk/>
            <pc:sldMk cId="1496509538" sldId="272"/>
            <ac:picMk id="6" creationId="{E02574DE-0D16-4E74-B14F-B239D099BC7E}"/>
          </ac:picMkLst>
        </pc:picChg>
      </pc:sldChg>
      <pc:sldChg chg="modSp add del mod">
        <pc:chgData name="BRAUN Nicolas" userId="bb3f9c5a-c014-4b8e-8c4e-9c9fe5ece22b" providerId="ADAL" clId="{3DDA3D00-502A-458D-8284-6A9572C3F135}" dt="2022-03-29T13:19:28.930" v="799" actId="47"/>
        <pc:sldMkLst>
          <pc:docMk/>
          <pc:sldMk cId="3043137059" sldId="274"/>
        </pc:sldMkLst>
        <pc:spChg chg="mod">
          <ac:chgData name="BRAUN Nicolas" userId="bb3f9c5a-c014-4b8e-8c4e-9c9fe5ece22b" providerId="ADAL" clId="{3DDA3D00-502A-458D-8284-6A9572C3F135}" dt="2022-03-16T12:11:50.420" v="794" actId="20577"/>
          <ac:spMkLst>
            <pc:docMk/>
            <pc:sldMk cId="3043137059" sldId="274"/>
            <ac:spMk id="3" creationId="{00000000-0000-0000-0000-000000000000}"/>
          </ac:spMkLst>
        </pc:spChg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2940967482" sldId="275"/>
        </pc:sldMkLst>
      </pc:sldChg>
      <pc:sldChg chg="del">
        <pc:chgData name="BRAUN Nicolas" userId="bb3f9c5a-c014-4b8e-8c4e-9c9fe5ece22b" providerId="ADAL" clId="{3DDA3D00-502A-458D-8284-6A9572C3F135}" dt="2022-03-16T10:20:33.964" v="8" actId="47"/>
        <pc:sldMkLst>
          <pc:docMk/>
          <pc:sldMk cId="4218974470" sldId="276"/>
        </pc:sldMkLst>
      </pc:sldChg>
      <pc:sldChg chg="addSp delSp modSp add del mod">
        <pc:chgData name="BRAUN Nicolas" userId="bb3f9c5a-c014-4b8e-8c4e-9c9fe5ece22b" providerId="ADAL" clId="{3DDA3D00-502A-458D-8284-6A9572C3F135}" dt="2022-03-29T13:19:28.930" v="799" actId="47"/>
        <pc:sldMkLst>
          <pc:docMk/>
          <pc:sldMk cId="1812587420" sldId="278"/>
        </pc:sldMkLst>
        <pc:spChg chg="mod">
          <ac:chgData name="BRAUN Nicolas" userId="bb3f9c5a-c014-4b8e-8c4e-9c9fe5ece22b" providerId="ADAL" clId="{3DDA3D00-502A-458D-8284-6A9572C3F135}" dt="2022-03-16T11:12:05.053" v="625" actId="2711"/>
          <ac:spMkLst>
            <pc:docMk/>
            <pc:sldMk cId="1812587420" sldId="278"/>
            <ac:spMk id="2" creationId="{00000000-0000-0000-0000-000000000000}"/>
          </ac:spMkLst>
        </pc:spChg>
        <pc:picChg chg="del">
          <ac:chgData name="BRAUN Nicolas" userId="bb3f9c5a-c014-4b8e-8c4e-9c9fe5ece22b" providerId="ADAL" clId="{3DDA3D00-502A-458D-8284-6A9572C3F135}" dt="2022-03-16T10:22:06.376" v="11" actId="478"/>
          <ac:picMkLst>
            <pc:docMk/>
            <pc:sldMk cId="1812587420" sldId="278"/>
            <ac:picMk id="4" creationId="{00000000-0000-0000-0000-000000000000}"/>
          </ac:picMkLst>
        </pc:picChg>
        <pc:picChg chg="add mod">
          <ac:chgData name="BRAUN Nicolas" userId="bb3f9c5a-c014-4b8e-8c4e-9c9fe5ece22b" providerId="ADAL" clId="{3DDA3D00-502A-458D-8284-6A9572C3F135}" dt="2022-03-16T10:22:15.816" v="12" actId="1076"/>
          <ac:picMkLst>
            <pc:docMk/>
            <pc:sldMk cId="1812587420" sldId="278"/>
            <ac:picMk id="7" creationId="{38D5BB02-7EEF-4107-A81D-0B104E7061A9}"/>
          </ac:picMkLst>
        </pc:picChg>
      </pc:sldChg>
      <pc:sldChg chg="modSp add del mod ord">
        <pc:chgData name="BRAUN Nicolas" userId="bb3f9c5a-c014-4b8e-8c4e-9c9fe5ece22b" providerId="ADAL" clId="{3DDA3D00-502A-458D-8284-6A9572C3F135}" dt="2022-03-29T13:19:28.930" v="799" actId="47"/>
        <pc:sldMkLst>
          <pc:docMk/>
          <pc:sldMk cId="884966278" sldId="279"/>
        </pc:sldMkLst>
        <pc:spChg chg="mod">
          <ac:chgData name="BRAUN Nicolas" userId="bb3f9c5a-c014-4b8e-8c4e-9c9fe5ece22b" providerId="ADAL" clId="{3DDA3D00-502A-458D-8284-6A9572C3F135}" dt="2022-03-16T10:19:08.027" v="4" actId="2711"/>
          <ac:spMkLst>
            <pc:docMk/>
            <pc:sldMk cId="884966278" sldId="279"/>
            <ac:spMk id="2" creationId="{00000000-0000-0000-0000-000000000000}"/>
          </ac:spMkLst>
        </pc:spChg>
      </pc:sldChg>
      <pc:sldChg chg="modSp add del mod ord">
        <pc:chgData name="BRAUN Nicolas" userId="bb3f9c5a-c014-4b8e-8c4e-9c9fe5ece22b" providerId="ADAL" clId="{3DDA3D00-502A-458D-8284-6A9572C3F135}" dt="2022-03-29T13:19:28.930" v="799" actId="47"/>
        <pc:sldMkLst>
          <pc:docMk/>
          <pc:sldMk cId="1954668196" sldId="281"/>
        </pc:sldMkLst>
        <pc:spChg chg="mod">
          <ac:chgData name="BRAUN Nicolas" userId="bb3f9c5a-c014-4b8e-8c4e-9c9fe5ece22b" providerId="ADAL" clId="{3DDA3D00-502A-458D-8284-6A9572C3F135}" dt="2022-03-16T10:19:38.388" v="7" actId="2711"/>
          <ac:spMkLst>
            <pc:docMk/>
            <pc:sldMk cId="1954668196" sldId="281"/>
            <ac:spMk id="2" creationId="{00000000-0000-0000-0000-000000000000}"/>
          </ac:spMkLst>
        </pc:spChg>
      </pc:sldChg>
      <pc:sldChg chg="del">
        <pc:chgData name="BRAUN Nicolas" userId="bb3f9c5a-c014-4b8e-8c4e-9c9fe5ece22b" providerId="ADAL" clId="{3DDA3D00-502A-458D-8284-6A9572C3F135}" dt="2022-03-16T10:20:33.964" v="8" actId="47"/>
        <pc:sldMkLst>
          <pc:docMk/>
          <pc:sldMk cId="3556786227" sldId="282"/>
        </pc:sldMkLst>
      </pc:sldChg>
      <pc:sldChg chg="del">
        <pc:chgData name="BRAUN Nicolas" userId="bb3f9c5a-c014-4b8e-8c4e-9c9fe5ece22b" providerId="ADAL" clId="{3DDA3D00-502A-458D-8284-6A9572C3F135}" dt="2022-03-16T10:20:33.964" v="8" actId="47"/>
        <pc:sldMkLst>
          <pc:docMk/>
          <pc:sldMk cId="891299927" sldId="283"/>
        </pc:sldMkLst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340350041" sldId="284"/>
        </pc:sldMkLst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2621801736" sldId="285"/>
        </pc:sldMkLst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1485706536" sldId="286"/>
        </pc:sldMkLst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3453097027" sldId="287"/>
        </pc:sldMkLst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528320733" sldId="323"/>
        </pc:sldMkLst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1304704915" sldId="324"/>
        </pc:sldMkLst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2517013747" sldId="325"/>
        </pc:sldMkLst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1736264235" sldId="326"/>
        </pc:sldMkLst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908230290" sldId="329"/>
        </pc:sldMkLst>
      </pc:sldChg>
      <pc:sldChg chg="modSp add del mod">
        <pc:chgData name="BRAUN Nicolas" userId="bb3f9c5a-c014-4b8e-8c4e-9c9fe5ece22b" providerId="ADAL" clId="{3DDA3D00-502A-458D-8284-6A9572C3F135}" dt="2022-03-29T13:19:28.930" v="799" actId="47"/>
        <pc:sldMkLst>
          <pc:docMk/>
          <pc:sldMk cId="3927716929" sldId="330"/>
        </pc:sldMkLst>
        <pc:spChg chg="mod">
          <ac:chgData name="BRAUN Nicolas" userId="bb3f9c5a-c014-4b8e-8c4e-9c9fe5ece22b" providerId="ADAL" clId="{3DDA3D00-502A-458D-8284-6A9572C3F135}" dt="2022-03-16T11:10:56.809" v="622" actId="20577"/>
          <ac:spMkLst>
            <pc:docMk/>
            <pc:sldMk cId="3927716929" sldId="330"/>
            <ac:spMk id="2" creationId="{00000000-0000-0000-0000-000000000000}"/>
          </ac:spMkLst>
        </pc:spChg>
      </pc:sldChg>
      <pc:sldChg chg="modSp add del mod">
        <pc:chgData name="BRAUN Nicolas" userId="bb3f9c5a-c014-4b8e-8c4e-9c9fe5ece22b" providerId="ADAL" clId="{3DDA3D00-502A-458D-8284-6A9572C3F135}" dt="2022-03-29T13:19:28.930" v="799" actId="47"/>
        <pc:sldMkLst>
          <pc:docMk/>
          <pc:sldMk cId="3984568902" sldId="331"/>
        </pc:sldMkLst>
        <pc:spChg chg="mod">
          <ac:chgData name="BRAUN Nicolas" userId="bb3f9c5a-c014-4b8e-8c4e-9c9fe5ece22b" providerId="ADAL" clId="{3DDA3D00-502A-458D-8284-6A9572C3F135}" dt="2022-03-16T11:09:48.192" v="619" actId="2711"/>
          <ac:spMkLst>
            <pc:docMk/>
            <pc:sldMk cId="3984568902" sldId="331"/>
            <ac:spMk id="2" creationId="{00000000-0000-0000-0000-000000000000}"/>
          </ac:spMkLst>
        </pc:spChg>
        <pc:spChg chg="mod">
          <ac:chgData name="BRAUN Nicolas" userId="bb3f9c5a-c014-4b8e-8c4e-9c9fe5ece22b" providerId="ADAL" clId="{3DDA3D00-502A-458D-8284-6A9572C3F135}" dt="2022-03-16T11:12:21.703" v="626" actId="2711"/>
          <ac:spMkLst>
            <pc:docMk/>
            <pc:sldMk cId="3984568902" sldId="331"/>
            <ac:spMk id="3" creationId="{00000000-0000-0000-0000-000000000000}"/>
          </ac:spMkLst>
        </pc:spChg>
      </pc:sldChg>
      <pc:sldChg chg="modSp add del mod">
        <pc:chgData name="BRAUN Nicolas" userId="bb3f9c5a-c014-4b8e-8c4e-9c9fe5ece22b" providerId="ADAL" clId="{3DDA3D00-502A-458D-8284-6A9572C3F135}" dt="2022-03-29T13:19:28.930" v="799" actId="47"/>
        <pc:sldMkLst>
          <pc:docMk/>
          <pc:sldMk cId="2987988981" sldId="340"/>
        </pc:sldMkLst>
        <pc:spChg chg="mod">
          <ac:chgData name="BRAUN Nicolas" userId="bb3f9c5a-c014-4b8e-8c4e-9c9fe5ece22b" providerId="ADAL" clId="{3DDA3D00-502A-458D-8284-6A9572C3F135}" dt="2022-03-16T11:11:29.415" v="624" actId="255"/>
          <ac:spMkLst>
            <pc:docMk/>
            <pc:sldMk cId="2987988981" sldId="340"/>
            <ac:spMk id="3" creationId="{00000000-0000-0000-0000-000000000000}"/>
          </ac:spMkLst>
        </pc:spChg>
      </pc:sldChg>
      <pc:sldChg chg="modSp add del mod ord">
        <pc:chgData name="BRAUN Nicolas" userId="bb3f9c5a-c014-4b8e-8c4e-9c9fe5ece22b" providerId="ADAL" clId="{3DDA3D00-502A-458D-8284-6A9572C3F135}" dt="2022-03-29T13:19:28.930" v="799" actId="47"/>
        <pc:sldMkLst>
          <pc:docMk/>
          <pc:sldMk cId="2869295478" sldId="344"/>
        </pc:sldMkLst>
        <pc:spChg chg="mod">
          <ac:chgData name="BRAUN Nicolas" userId="bb3f9c5a-c014-4b8e-8c4e-9c9fe5ece22b" providerId="ADAL" clId="{3DDA3D00-502A-458D-8284-6A9572C3F135}" dt="2022-03-16T10:18:41.876" v="3" actId="2711"/>
          <ac:spMkLst>
            <pc:docMk/>
            <pc:sldMk cId="2869295478" sldId="344"/>
            <ac:spMk id="3" creationId="{2ADA1942-E8B1-43A3-990D-4605E74BC210}"/>
          </ac:spMkLst>
        </pc:spChg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3264585889" sldId="347"/>
        </pc:sldMkLst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3634975893" sldId="349"/>
        </pc:sldMkLst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3877529180" sldId="350"/>
        </pc:sldMkLst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3172299197" sldId="352"/>
        </pc:sldMkLst>
      </pc:sldChg>
      <pc:sldChg chg="del">
        <pc:chgData name="BRAUN Nicolas" userId="bb3f9c5a-c014-4b8e-8c4e-9c9fe5ece22b" providerId="ADAL" clId="{3DDA3D00-502A-458D-8284-6A9572C3F135}" dt="2022-03-16T11:19:41.592" v="632" actId="47"/>
        <pc:sldMkLst>
          <pc:docMk/>
          <pc:sldMk cId="903949874" sldId="354"/>
        </pc:sldMkLst>
      </pc:sldChg>
      <pc:sldChg chg="modSp add del mod">
        <pc:chgData name="BRAUN Nicolas" userId="bb3f9c5a-c014-4b8e-8c4e-9c9fe5ece22b" providerId="ADAL" clId="{3DDA3D00-502A-458D-8284-6A9572C3F135}" dt="2022-03-29T13:19:40.896" v="817" actId="20577"/>
        <pc:sldMkLst>
          <pc:docMk/>
          <pc:sldMk cId="560722165" sldId="355"/>
        </pc:sldMkLst>
        <pc:spChg chg="mod">
          <ac:chgData name="BRAUN Nicolas" userId="bb3f9c5a-c014-4b8e-8c4e-9c9fe5ece22b" providerId="ADAL" clId="{3DDA3D00-502A-458D-8284-6A9572C3F135}" dt="2022-03-29T13:19:40.896" v="817" actId="20577"/>
          <ac:spMkLst>
            <pc:docMk/>
            <pc:sldMk cId="560722165" sldId="355"/>
            <ac:spMk id="6" creationId="{00000000-0000-0000-0000-000000000000}"/>
          </ac:spMkLst>
        </pc:spChg>
      </pc:sldChg>
      <pc:sldChg chg="modSp del mod">
        <pc:chgData name="BRAUN Nicolas" userId="bb3f9c5a-c014-4b8e-8c4e-9c9fe5ece22b" providerId="ADAL" clId="{3DDA3D00-502A-458D-8284-6A9572C3F135}" dt="2022-03-16T11:07:45.591" v="612" actId="47"/>
        <pc:sldMkLst>
          <pc:docMk/>
          <pc:sldMk cId="3234533020" sldId="356"/>
        </pc:sldMkLst>
        <pc:picChg chg="mod">
          <ac:chgData name="BRAUN Nicolas" userId="bb3f9c5a-c014-4b8e-8c4e-9c9fe5ece22b" providerId="ADAL" clId="{3DDA3D00-502A-458D-8284-6A9572C3F135}" dt="2022-03-16T10:47:08.274" v="286" actId="1076"/>
          <ac:picMkLst>
            <pc:docMk/>
            <pc:sldMk cId="3234533020" sldId="356"/>
            <ac:picMk id="8" creationId="{DB55FAA0-C1F0-4F31-BF3F-70140C75FF3A}"/>
          </ac:picMkLst>
        </pc:picChg>
      </pc:sldChg>
      <pc:sldChg chg="add del ord">
        <pc:chgData name="BRAUN Nicolas" userId="bb3f9c5a-c014-4b8e-8c4e-9c9fe5ece22b" providerId="ADAL" clId="{3DDA3D00-502A-458D-8284-6A9572C3F135}" dt="2022-03-29T13:19:28.930" v="799" actId="47"/>
        <pc:sldMkLst>
          <pc:docMk/>
          <pc:sldMk cId="2947957571" sldId="359"/>
        </pc:sldMkLst>
      </pc:sldChg>
      <pc:sldChg chg="modSp add del mod ord">
        <pc:chgData name="BRAUN Nicolas" userId="bb3f9c5a-c014-4b8e-8c4e-9c9fe5ece22b" providerId="ADAL" clId="{3DDA3D00-502A-458D-8284-6A9572C3F135}" dt="2022-03-29T13:19:28.930" v="799" actId="47"/>
        <pc:sldMkLst>
          <pc:docMk/>
          <pc:sldMk cId="2221041048" sldId="360"/>
        </pc:sldMkLst>
        <pc:spChg chg="mod">
          <ac:chgData name="BRAUN Nicolas" userId="bb3f9c5a-c014-4b8e-8c4e-9c9fe5ece22b" providerId="ADAL" clId="{3DDA3D00-502A-458D-8284-6A9572C3F135}" dt="2022-03-16T11:13:13.463" v="629" actId="14100"/>
          <ac:spMkLst>
            <pc:docMk/>
            <pc:sldMk cId="2221041048" sldId="360"/>
            <ac:spMk id="9" creationId="{9BFA0B71-C54D-4BA4-85EE-3B14F38E45FA}"/>
          </ac:spMkLst>
        </pc:spChg>
        <pc:picChg chg="mod">
          <ac:chgData name="BRAUN Nicolas" userId="bb3f9c5a-c014-4b8e-8c4e-9c9fe5ece22b" providerId="ADAL" clId="{3DDA3D00-502A-458D-8284-6A9572C3F135}" dt="2022-03-16T11:13:05.319" v="628" actId="1076"/>
          <ac:picMkLst>
            <pc:docMk/>
            <pc:sldMk cId="2221041048" sldId="360"/>
            <ac:picMk id="3" creationId="{B098D75A-7A97-4CE9-AE40-9176AB11106A}"/>
          </ac:picMkLst>
        </pc:picChg>
      </pc:sldChg>
      <pc:sldChg chg="modSp add del mod">
        <pc:chgData name="BRAUN Nicolas" userId="bb3f9c5a-c014-4b8e-8c4e-9c9fe5ece22b" providerId="ADAL" clId="{3DDA3D00-502A-458D-8284-6A9572C3F135}" dt="2022-03-29T13:19:28.930" v="799" actId="47"/>
        <pc:sldMkLst>
          <pc:docMk/>
          <pc:sldMk cId="1895587626" sldId="361"/>
        </pc:sldMkLst>
        <pc:spChg chg="mod">
          <ac:chgData name="BRAUN Nicolas" userId="bb3f9c5a-c014-4b8e-8c4e-9c9fe5ece22b" providerId="ADAL" clId="{3DDA3D00-502A-458D-8284-6A9572C3F135}" dt="2022-03-16T12:07:56.507" v="751" actId="2711"/>
          <ac:spMkLst>
            <pc:docMk/>
            <pc:sldMk cId="1895587626" sldId="361"/>
            <ac:spMk id="2" creationId="{00000000-0000-0000-0000-000000000000}"/>
          </ac:spMkLst>
        </pc:spChg>
      </pc:sldChg>
      <pc:sldChg chg="addSp delSp modSp mod">
        <pc:chgData name="BRAUN Nicolas" userId="bb3f9c5a-c014-4b8e-8c4e-9c9fe5ece22b" providerId="ADAL" clId="{3DDA3D00-502A-458D-8284-6A9572C3F135}" dt="2022-03-31T11:37:02.625" v="4097" actId="1076"/>
        <pc:sldMkLst>
          <pc:docMk/>
          <pc:sldMk cId="3564986151" sldId="362"/>
        </pc:sldMkLst>
        <pc:spChg chg="mod">
          <ac:chgData name="BRAUN Nicolas" userId="bb3f9c5a-c014-4b8e-8c4e-9c9fe5ece22b" providerId="ADAL" clId="{3DDA3D00-502A-458D-8284-6A9572C3F135}" dt="2022-03-16T12:09:06.867" v="756" actId="2711"/>
          <ac:spMkLst>
            <pc:docMk/>
            <pc:sldMk cId="3564986151" sldId="362"/>
            <ac:spMk id="2" creationId="{00000000-0000-0000-0000-000000000000}"/>
          </ac:spMkLst>
        </pc:spChg>
        <pc:spChg chg="add mod">
          <ac:chgData name="BRAUN Nicolas" userId="bb3f9c5a-c014-4b8e-8c4e-9c9fe5ece22b" providerId="ADAL" clId="{3DDA3D00-502A-458D-8284-6A9572C3F135}" dt="2022-03-31T11:33:29.982" v="4016" actId="1076"/>
          <ac:spMkLst>
            <pc:docMk/>
            <pc:sldMk cId="3564986151" sldId="362"/>
            <ac:spMk id="8" creationId="{7E8D8362-1DED-48EE-9C0E-3C9B9257809A}"/>
          </ac:spMkLst>
        </pc:spChg>
        <pc:spChg chg="add mod">
          <ac:chgData name="BRAUN Nicolas" userId="bb3f9c5a-c014-4b8e-8c4e-9c9fe5ece22b" providerId="ADAL" clId="{3DDA3D00-502A-458D-8284-6A9572C3F135}" dt="2022-03-31T11:33:10.356" v="4013" actId="14100"/>
          <ac:spMkLst>
            <pc:docMk/>
            <pc:sldMk cId="3564986151" sldId="362"/>
            <ac:spMk id="10" creationId="{7F6BEF86-8F81-418B-84EF-0D8E996C899E}"/>
          </ac:spMkLst>
        </pc:spChg>
        <pc:spChg chg="add del mod">
          <ac:chgData name="BRAUN Nicolas" userId="bb3f9c5a-c014-4b8e-8c4e-9c9fe5ece22b" providerId="ADAL" clId="{3DDA3D00-502A-458D-8284-6A9572C3F135}" dt="2022-03-30T11:15:52.263" v="3608" actId="478"/>
          <ac:spMkLst>
            <pc:docMk/>
            <pc:sldMk cId="3564986151" sldId="362"/>
            <ac:spMk id="11" creationId="{7BF29E0B-C133-4C9E-9EDC-AA36ACC1AA9A}"/>
          </ac:spMkLst>
        </pc:spChg>
        <pc:spChg chg="add mod">
          <ac:chgData name="BRAUN Nicolas" userId="bb3f9c5a-c014-4b8e-8c4e-9c9fe5ece22b" providerId="ADAL" clId="{3DDA3D00-502A-458D-8284-6A9572C3F135}" dt="2022-03-31T11:32:32.403" v="4006" actId="1076"/>
          <ac:spMkLst>
            <pc:docMk/>
            <pc:sldMk cId="3564986151" sldId="362"/>
            <ac:spMk id="11" creationId="{A47D9BA6-806E-4573-BF9B-B768906C3AFF}"/>
          </ac:spMkLst>
        </pc:spChg>
        <pc:spChg chg="add del mod">
          <ac:chgData name="BRAUN Nicolas" userId="bb3f9c5a-c014-4b8e-8c4e-9c9fe5ece22b" providerId="ADAL" clId="{3DDA3D00-502A-458D-8284-6A9572C3F135}" dt="2022-03-30T11:16:23.213" v="3610" actId="478"/>
          <ac:spMkLst>
            <pc:docMk/>
            <pc:sldMk cId="3564986151" sldId="362"/>
            <ac:spMk id="13" creationId="{A0568D8F-1BA4-4665-8532-BF676BD965C5}"/>
          </ac:spMkLst>
        </pc:spChg>
        <pc:spChg chg="add mod">
          <ac:chgData name="BRAUN Nicolas" userId="bb3f9c5a-c014-4b8e-8c4e-9c9fe5ece22b" providerId="ADAL" clId="{3DDA3D00-502A-458D-8284-6A9572C3F135}" dt="2022-03-30T11:22:00.175" v="3671" actId="1076"/>
          <ac:spMkLst>
            <pc:docMk/>
            <pc:sldMk cId="3564986151" sldId="362"/>
            <ac:spMk id="15" creationId="{3EDDC724-539B-4FE6-AA31-8533DCC3DCA6}"/>
          </ac:spMkLst>
        </pc:spChg>
        <pc:spChg chg="add mod">
          <ac:chgData name="BRAUN Nicolas" userId="bb3f9c5a-c014-4b8e-8c4e-9c9fe5ece22b" providerId="ADAL" clId="{3DDA3D00-502A-458D-8284-6A9572C3F135}" dt="2022-03-30T11:22:06.483" v="3673"/>
          <ac:spMkLst>
            <pc:docMk/>
            <pc:sldMk cId="3564986151" sldId="362"/>
            <ac:spMk id="16" creationId="{73D03482-21C7-4F4D-93B1-2F6D313DA4BB}"/>
          </ac:spMkLst>
        </pc:spChg>
        <pc:picChg chg="add mod ord">
          <ac:chgData name="BRAUN Nicolas" userId="bb3f9c5a-c014-4b8e-8c4e-9c9fe5ece22b" providerId="ADAL" clId="{3DDA3D00-502A-458D-8284-6A9572C3F135}" dt="2022-03-31T11:33:18.088" v="4015" actId="1076"/>
          <ac:picMkLst>
            <pc:docMk/>
            <pc:sldMk cId="3564986151" sldId="362"/>
            <ac:picMk id="5" creationId="{09D4C7BB-23BF-4AC3-8AC9-829D31B6FDBF}"/>
          </ac:picMkLst>
        </pc:picChg>
        <pc:picChg chg="add del mod">
          <ac:chgData name="BRAUN Nicolas" userId="bb3f9c5a-c014-4b8e-8c4e-9c9fe5ece22b" providerId="ADAL" clId="{3DDA3D00-502A-458D-8284-6A9572C3F135}" dt="2022-03-30T11:15:55.560" v="3609" actId="478"/>
          <ac:picMkLst>
            <pc:docMk/>
            <pc:sldMk cId="3564986151" sldId="362"/>
            <ac:picMk id="6" creationId="{1BDFBBAB-0BCD-424C-A64C-4E2AEB6E76E0}"/>
          </ac:picMkLst>
        </pc:picChg>
        <pc:picChg chg="add mod ord">
          <ac:chgData name="BRAUN Nicolas" userId="bb3f9c5a-c014-4b8e-8c4e-9c9fe5ece22b" providerId="ADAL" clId="{3DDA3D00-502A-458D-8284-6A9572C3F135}" dt="2022-03-31T11:37:02.625" v="4097" actId="1076"/>
          <ac:picMkLst>
            <pc:docMk/>
            <pc:sldMk cId="3564986151" sldId="362"/>
            <ac:picMk id="17" creationId="{C595D64C-92A1-4A32-9EFF-4F5E61682A6D}"/>
          </ac:picMkLst>
        </pc:picChg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1991978054" sldId="363"/>
        </pc:sldMkLst>
      </pc:sldChg>
      <pc:sldChg chg="modSp add mod">
        <pc:chgData name="BRAUN Nicolas" userId="bb3f9c5a-c014-4b8e-8c4e-9c9fe5ece22b" providerId="ADAL" clId="{3DDA3D00-502A-458D-8284-6A9572C3F135}" dt="2022-03-29T13:27:02.372" v="921" actId="14100"/>
        <pc:sldMkLst>
          <pc:docMk/>
          <pc:sldMk cId="4218934849" sldId="363"/>
        </pc:sldMkLst>
        <pc:spChg chg="mod">
          <ac:chgData name="BRAUN Nicolas" userId="bb3f9c5a-c014-4b8e-8c4e-9c9fe5ece22b" providerId="ADAL" clId="{3DDA3D00-502A-458D-8284-6A9572C3F135}" dt="2022-03-29T13:27:02.372" v="921" actId="14100"/>
          <ac:spMkLst>
            <pc:docMk/>
            <pc:sldMk cId="4218934849" sldId="363"/>
            <ac:spMk id="6" creationId="{00000000-0000-0000-0000-000000000000}"/>
          </ac:spMkLst>
        </pc:spChg>
      </pc:sldChg>
      <pc:sldChg chg="del">
        <pc:chgData name="BRAUN Nicolas" userId="bb3f9c5a-c014-4b8e-8c4e-9c9fe5ece22b" providerId="ADAL" clId="{3DDA3D00-502A-458D-8284-6A9572C3F135}" dt="2022-03-16T10:20:33.964" v="8" actId="47"/>
        <pc:sldMkLst>
          <pc:docMk/>
          <pc:sldMk cId="2305108895" sldId="364"/>
        </pc:sldMkLst>
      </pc:sldChg>
      <pc:sldChg chg="addSp delSp modSp add mod replId">
        <pc:chgData name="BRAUN Nicolas" userId="bb3f9c5a-c014-4b8e-8c4e-9c9fe5ece22b" providerId="ADAL" clId="{3DDA3D00-502A-458D-8284-6A9572C3F135}" dt="2022-03-29T13:41:19.195" v="1094" actId="14100"/>
        <pc:sldMkLst>
          <pc:docMk/>
          <pc:sldMk cId="2855806359" sldId="364"/>
        </pc:sldMkLst>
        <pc:spChg chg="mod">
          <ac:chgData name="BRAUN Nicolas" userId="bb3f9c5a-c014-4b8e-8c4e-9c9fe5ece22b" providerId="ADAL" clId="{3DDA3D00-502A-458D-8284-6A9572C3F135}" dt="2022-03-29T13:29:16.085" v="1001" actId="2711"/>
          <ac:spMkLst>
            <pc:docMk/>
            <pc:sldMk cId="2855806359" sldId="364"/>
            <ac:spMk id="2" creationId="{00000000-0000-0000-0000-000000000000}"/>
          </ac:spMkLst>
        </pc:spChg>
        <pc:spChg chg="mod">
          <ac:chgData name="BRAUN Nicolas" userId="bb3f9c5a-c014-4b8e-8c4e-9c9fe5ece22b" providerId="ADAL" clId="{3DDA3D00-502A-458D-8284-6A9572C3F135}" dt="2022-03-29T13:39:33.234" v="1076" actId="20577"/>
          <ac:spMkLst>
            <pc:docMk/>
            <pc:sldMk cId="2855806359" sldId="364"/>
            <ac:spMk id="3" creationId="{00000000-0000-0000-0000-000000000000}"/>
          </ac:spMkLst>
        </pc:spChg>
        <pc:spChg chg="add mod">
          <ac:chgData name="BRAUN Nicolas" userId="bb3f9c5a-c014-4b8e-8c4e-9c9fe5ece22b" providerId="ADAL" clId="{3DDA3D00-502A-458D-8284-6A9572C3F135}" dt="2022-03-29T13:40:26.668" v="1083" actId="207"/>
          <ac:spMkLst>
            <pc:docMk/>
            <pc:sldMk cId="2855806359" sldId="364"/>
            <ac:spMk id="8" creationId="{D7D3CB2F-1FAF-4C37-8549-A4AA0E0AA6A4}"/>
          </ac:spMkLst>
        </pc:spChg>
        <pc:spChg chg="add mod">
          <ac:chgData name="BRAUN Nicolas" userId="bb3f9c5a-c014-4b8e-8c4e-9c9fe5ece22b" providerId="ADAL" clId="{3DDA3D00-502A-458D-8284-6A9572C3F135}" dt="2022-03-29T13:41:04.853" v="1093" actId="14100"/>
          <ac:spMkLst>
            <pc:docMk/>
            <pc:sldMk cId="2855806359" sldId="364"/>
            <ac:spMk id="11" creationId="{2D310CBB-97C6-4939-8707-02706044C7DB}"/>
          </ac:spMkLst>
        </pc:spChg>
        <pc:picChg chg="del">
          <ac:chgData name="BRAUN Nicolas" userId="bb3f9c5a-c014-4b8e-8c4e-9c9fe5ece22b" providerId="ADAL" clId="{3DDA3D00-502A-458D-8284-6A9572C3F135}" dt="2022-03-29T13:29:03.476" v="1000" actId="478"/>
          <ac:picMkLst>
            <pc:docMk/>
            <pc:sldMk cId="2855806359" sldId="364"/>
            <ac:picMk id="6" creationId="{E02574DE-0D16-4E74-B14F-B239D099BC7E}"/>
          </ac:picMkLst>
        </pc:picChg>
        <pc:picChg chg="add mod">
          <ac:chgData name="BRAUN Nicolas" userId="bb3f9c5a-c014-4b8e-8c4e-9c9fe5ece22b" providerId="ADAL" clId="{3DDA3D00-502A-458D-8284-6A9572C3F135}" dt="2022-03-29T13:41:19.195" v="1094" actId="14100"/>
          <ac:picMkLst>
            <pc:docMk/>
            <pc:sldMk cId="2855806359" sldId="364"/>
            <ac:picMk id="7" creationId="{4A28B350-BD7E-475A-8C80-EBBD389433B8}"/>
          </ac:picMkLst>
        </pc:picChg>
      </pc:sldChg>
      <pc:sldChg chg="addSp add del mod">
        <pc:chgData name="BRAUN Nicolas" userId="bb3f9c5a-c014-4b8e-8c4e-9c9fe5ece22b" providerId="ADAL" clId="{3DDA3D00-502A-458D-8284-6A9572C3F135}" dt="2022-03-29T14:23:17.109" v="1277" actId="47"/>
        <pc:sldMkLst>
          <pc:docMk/>
          <pc:sldMk cId="196334127" sldId="365"/>
        </pc:sldMkLst>
        <pc:picChg chg="add">
          <ac:chgData name="BRAUN Nicolas" userId="bb3f9c5a-c014-4b8e-8c4e-9c9fe5ece22b" providerId="ADAL" clId="{3DDA3D00-502A-458D-8284-6A9572C3F135}" dt="2022-03-29T13:37:55.768" v="1022" actId="22"/>
          <ac:picMkLst>
            <pc:docMk/>
            <pc:sldMk cId="196334127" sldId="365"/>
            <ac:picMk id="6" creationId="{A746D240-2643-4A4F-97E0-BE8C77DF644B}"/>
          </ac:picMkLst>
        </pc:picChg>
      </pc:sldChg>
      <pc:sldChg chg="addSp delSp modSp add mod">
        <pc:chgData name="BRAUN Nicolas" userId="bb3f9c5a-c014-4b8e-8c4e-9c9fe5ece22b" providerId="ADAL" clId="{3DDA3D00-502A-458D-8284-6A9572C3F135}" dt="2022-03-29T15:06:00.563" v="1360" actId="14100"/>
        <pc:sldMkLst>
          <pc:docMk/>
          <pc:sldMk cId="930546519" sldId="366"/>
        </pc:sldMkLst>
        <pc:spChg chg="mod">
          <ac:chgData name="BRAUN Nicolas" userId="bb3f9c5a-c014-4b8e-8c4e-9c9fe5ece22b" providerId="ADAL" clId="{3DDA3D00-502A-458D-8284-6A9572C3F135}" dt="2022-03-29T15:04:20.214" v="1343"/>
          <ac:spMkLst>
            <pc:docMk/>
            <pc:sldMk cId="930546519" sldId="366"/>
            <ac:spMk id="3" creationId="{00000000-0000-0000-0000-000000000000}"/>
          </ac:spMkLst>
        </pc:spChg>
        <pc:spChg chg="del mod">
          <ac:chgData name="BRAUN Nicolas" userId="bb3f9c5a-c014-4b8e-8c4e-9c9fe5ece22b" providerId="ADAL" clId="{3DDA3D00-502A-458D-8284-6A9572C3F135}" dt="2022-03-29T15:03:23.290" v="1335" actId="478"/>
          <ac:spMkLst>
            <pc:docMk/>
            <pc:sldMk cId="930546519" sldId="366"/>
            <ac:spMk id="8" creationId="{D7D3CB2F-1FAF-4C37-8549-A4AA0E0AA6A4}"/>
          </ac:spMkLst>
        </pc:spChg>
        <pc:spChg chg="del">
          <ac:chgData name="BRAUN Nicolas" userId="bb3f9c5a-c014-4b8e-8c4e-9c9fe5ece22b" providerId="ADAL" clId="{3DDA3D00-502A-458D-8284-6A9572C3F135}" dt="2022-03-29T13:44:47.314" v="1199" actId="478"/>
          <ac:spMkLst>
            <pc:docMk/>
            <pc:sldMk cId="930546519" sldId="366"/>
            <ac:spMk id="11" creationId="{2D310CBB-97C6-4939-8707-02706044C7DB}"/>
          </ac:spMkLst>
        </pc:spChg>
        <pc:spChg chg="add del mod">
          <ac:chgData name="BRAUN Nicolas" userId="bb3f9c5a-c014-4b8e-8c4e-9c9fe5ece22b" providerId="ADAL" clId="{3DDA3D00-502A-458D-8284-6A9572C3F135}" dt="2022-03-29T15:03:28.530" v="1337" actId="478"/>
          <ac:spMkLst>
            <pc:docMk/>
            <pc:sldMk cId="930546519" sldId="366"/>
            <ac:spMk id="15" creationId="{1929C008-EF29-4FEA-BCDB-EE55DAB9FBF7}"/>
          </ac:spMkLst>
        </pc:spChg>
        <pc:spChg chg="add mod">
          <ac:chgData name="BRAUN Nicolas" userId="bb3f9c5a-c014-4b8e-8c4e-9c9fe5ece22b" providerId="ADAL" clId="{3DDA3D00-502A-458D-8284-6A9572C3F135}" dt="2022-03-29T13:56:55.129" v="1220" actId="1076"/>
          <ac:spMkLst>
            <pc:docMk/>
            <pc:sldMk cId="930546519" sldId="366"/>
            <ac:spMk id="17" creationId="{4AA28EC9-FF2D-4D99-A757-0FA3175452A8}"/>
          </ac:spMkLst>
        </pc:spChg>
        <pc:spChg chg="add mod">
          <ac:chgData name="BRAUN Nicolas" userId="bb3f9c5a-c014-4b8e-8c4e-9c9fe5ece22b" providerId="ADAL" clId="{3DDA3D00-502A-458D-8284-6A9572C3F135}" dt="2022-03-29T15:06:00.563" v="1360" actId="14100"/>
          <ac:spMkLst>
            <pc:docMk/>
            <pc:sldMk cId="930546519" sldId="366"/>
            <ac:spMk id="19" creationId="{9B839718-4214-47F6-B1C8-6E0F1D32DE72}"/>
          </ac:spMkLst>
        </pc:spChg>
        <pc:spChg chg="add mod">
          <ac:chgData name="BRAUN Nicolas" userId="bb3f9c5a-c014-4b8e-8c4e-9c9fe5ece22b" providerId="ADAL" clId="{3DDA3D00-502A-458D-8284-6A9572C3F135}" dt="2022-03-29T15:04:42.412" v="1346" actId="1076"/>
          <ac:spMkLst>
            <pc:docMk/>
            <pc:sldMk cId="930546519" sldId="366"/>
            <ac:spMk id="21" creationId="{5AB330D8-BAFD-42C1-966B-0A95ADD8E3E2}"/>
          </ac:spMkLst>
        </pc:spChg>
        <pc:spChg chg="add mod">
          <ac:chgData name="BRAUN Nicolas" userId="bb3f9c5a-c014-4b8e-8c4e-9c9fe5ece22b" providerId="ADAL" clId="{3DDA3D00-502A-458D-8284-6A9572C3F135}" dt="2022-03-29T15:05:06.758" v="1349"/>
          <ac:spMkLst>
            <pc:docMk/>
            <pc:sldMk cId="930546519" sldId="366"/>
            <ac:spMk id="22" creationId="{9AE55289-E74F-450B-A5C7-1C3AB157E852}"/>
          </ac:spMkLst>
        </pc:spChg>
        <pc:picChg chg="add del mod ord">
          <ac:chgData name="BRAUN Nicolas" userId="bb3f9c5a-c014-4b8e-8c4e-9c9fe5ece22b" providerId="ADAL" clId="{3DDA3D00-502A-458D-8284-6A9572C3F135}" dt="2022-03-29T15:03:02.864" v="1332" actId="478"/>
          <ac:picMkLst>
            <pc:docMk/>
            <pc:sldMk cId="930546519" sldId="366"/>
            <ac:picMk id="6" creationId="{596FDFD2-B779-4961-816E-542B19EE68A4}"/>
          </ac:picMkLst>
        </pc:picChg>
        <pc:picChg chg="del mod">
          <ac:chgData name="BRAUN Nicolas" userId="bb3f9c5a-c014-4b8e-8c4e-9c9fe5ece22b" providerId="ADAL" clId="{3DDA3D00-502A-458D-8284-6A9572C3F135}" dt="2022-03-29T13:43:31.414" v="1184" actId="478"/>
          <ac:picMkLst>
            <pc:docMk/>
            <pc:sldMk cId="930546519" sldId="366"/>
            <ac:picMk id="7" creationId="{4A28B350-BD7E-475A-8C80-EBBD389433B8}"/>
          </ac:picMkLst>
        </pc:picChg>
        <pc:picChg chg="add mod">
          <ac:chgData name="BRAUN Nicolas" userId="bb3f9c5a-c014-4b8e-8c4e-9c9fe5ece22b" providerId="ADAL" clId="{3DDA3D00-502A-458D-8284-6A9572C3F135}" dt="2022-03-29T15:05:24.142" v="1355" actId="1076"/>
          <ac:picMkLst>
            <pc:docMk/>
            <pc:sldMk cId="930546519" sldId="366"/>
            <ac:picMk id="16" creationId="{90763CC6-5855-4B8E-8927-BFCFE27F6242}"/>
          </ac:picMkLst>
        </pc:picChg>
        <pc:picChg chg="add mod ord">
          <ac:chgData name="BRAUN Nicolas" userId="bb3f9c5a-c014-4b8e-8c4e-9c9fe5ece22b" providerId="ADAL" clId="{3DDA3D00-502A-458D-8284-6A9572C3F135}" dt="2022-03-29T15:05:54.351" v="1359" actId="1076"/>
          <ac:picMkLst>
            <pc:docMk/>
            <pc:sldMk cId="930546519" sldId="366"/>
            <ac:picMk id="20" creationId="{7657C036-95A9-4F4C-A6B3-59C3ED1256B4}"/>
          </ac:picMkLst>
        </pc:picChg>
        <pc:cxnChg chg="add del mod">
          <ac:chgData name="BRAUN Nicolas" userId="bb3f9c5a-c014-4b8e-8c4e-9c9fe5ece22b" providerId="ADAL" clId="{3DDA3D00-502A-458D-8284-6A9572C3F135}" dt="2022-03-29T15:03:26.194" v="1336" actId="478"/>
          <ac:cxnSpMkLst>
            <pc:docMk/>
            <pc:sldMk cId="930546519" sldId="366"/>
            <ac:cxnSpMk id="10" creationId="{406EE94B-015F-43E4-B1AD-A2DF9CA447CB}"/>
          </ac:cxnSpMkLst>
        </pc:cxnChg>
        <pc:cxnChg chg="add mod">
          <ac:chgData name="BRAUN Nicolas" userId="bb3f9c5a-c014-4b8e-8c4e-9c9fe5ece22b" providerId="ADAL" clId="{3DDA3D00-502A-458D-8284-6A9572C3F135}" dt="2022-03-29T13:57:11.241" v="1222" actId="1076"/>
          <ac:cxnSpMkLst>
            <pc:docMk/>
            <pc:sldMk cId="930546519" sldId="366"/>
            <ac:cxnSpMk id="18" creationId="{AA6357A2-BC3C-4D26-88DA-09C2B1AD4F42}"/>
          </ac:cxnSpMkLst>
        </pc:cxnChg>
      </pc:sldChg>
      <pc:sldChg chg="modSp add del mod">
        <pc:chgData name="BRAUN Nicolas" userId="bb3f9c5a-c014-4b8e-8c4e-9c9fe5ece22b" providerId="ADAL" clId="{3DDA3D00-502A-458D-8284-6A9572C3F135}" dt="2022-03-29T13:19:28.930" v="799" actId="47"/>
        <pc:sldMkLst>
          <pc:docMk/>
          <pc:sldMk cId="1834356888" sldId="366"/>
        </pc:sldMkLst>
        <pc:spChg chg="mod">
          <ac:chgData name="BRAUN Nicolas" userId="bb3f9c5a-c014-4b8e-8c4e-9c9fe5ece22b" providerId="ADAL" clId="{3DDA3D00-502A-458D-8284-6A9572C3F135}" dt="2022-03-16T12:08:44.988" v="755" actId="255"/>
          <ac:spMkLst>
            <pc:docMk/>
            <pc:sldMk cId="1834356888" sldId="366"/>
            <ac:spMk id="2" creationId="{00000000-0000-0000-0000-000000000000}"/>
          </ac:spMkLst>
        </pc:spChg>
      </pc:sldChg>
      <pc:sldChg chg="addSp delSp modSp add del mod ord">
        <pc:chgData name="BRAUN Nicolas" userId="bb3f9c5a-c014-4b8e-8c4e-9c9fe5ece22b" providerId="ADAL" clId="{3DDA3D00-502A-458D-8284-6A9572C3F135}" dt="2022-03-29T15:04:54.097" v="1348" actId="47"/>
        <pc:sldMkLst>
          <pc:docMk/>
          <pc:sldMk cId="2419646144" sldId="367"/>
        </pc:sldMkLst>
        <pc:spChg chg="mod">
          <ac:chgData name="BRAUN Nicolas" userId="bb3f9c5a-c014-4b8e-8c4e-9c9fe5ece22b" providerId="ADAL" clId="{3DDA3D00-502A-458D-8284-6A9572C3F135}" dt="2022-03-29T15:04:15.323" v="1342" actId="21"/>
          <ac:spMkLst>
            <pc:docMk/>
            <pc:sldMk cId="2419646144" sldId="367"/>
            <ac:spMk id="3" creationId="{00000000-0000-0000-0000-000000000000}"/>
          </ac:spMkLst>
        </pc:spChg>
        <pc:spChg chg="del">
          <ac:chgData name="BRAUN Nicolas" userId="bb3f9c5a-c014-4b8e-8c4e-9c9fe5ece22b" providerId="ADAL" clId="{3DDA3D00-502A-458D-8284-6A9572C3F135}" dt="2022-03-29T14:45:23.859" v="1301" actId="478"/>
          <ac:spMkLst>
            <pc:docMk/>
            <pc:sldMk cId="2419646144" sldId="367"/>
            <ac:spMk id="8" creationId="{D7D3CB2F-1FAF-4C37-8549-A4AA0E0AA6A4}"/>
          </ac:spMkLst>
        </pc:spChg>
        <pc:spChg chg="del">
          <ac:chgData name="BRAUN Nicolas" userId="bb3f9c5a-c014-4b8e-8c4e-9c9fe5ece22b" providerId="ADAL" clId="{3DDA3D00-502A-458D-8284-6A9572C3F135}" dt="2022-03-29T14:45:29.015" v="1303" actId="478"/>
          <ac:spMkLst>
            <pc:docMk/>
            <pc:sldMk cId="2419646144" sldId="367"/>
            <ac:spMk id="15" creationId="{1929C008-EF29-4FEA-BCDB-EE55DAB9FBF7}"/>
          </ac:spMkLst>
        </pc:spChg>
        <pc:spChg chg="del mod">
          <ac:chgData name="BRAUN Nicolas" userId="bb3f9c5a-c014-4b8e-8c4e-9c9fe5ece22b" providerId="ADAL" clId="{3DDA3D00-502A-458D-8284-6A9572C3F135}" dt="2022-03-29T15:04:26.759" v="1344" actId="21"/>
          <ac:spMkLst>
            <pc:docMk/>
            <pc:sldMk cId="2419646144" sldId="367"/>
            <ac:spMk id="17" creationId="{4AA28EC9-FF2D-4D99-A757-0FA3175452A8}"/>
          </ac:spMkLst>
        </pc:spChg>
        <pc:spChg chg="del mod">
          <ac:chgData name="BRAUN Nicolas" userId="bb3f9c5a-c014-4b8e-8c4e-9c9fe5ece22b" providerId="ADAL" clId="{3DDA3D00-502A-458D-8284-6A9572C3F135}" dt="2022-03-29T15:04:51.143" v="1347" actId="21"/>
          <ac:spMkLst>
            <pc:docMk/>
            <pc:sldMk cId="2419646144" sldId="367"/>
            <ac:spMk id="19" creationId="{9B839718-4214-47F6-B1C8-6E0F1D32DE72}"/>
          </ac:spMkLst>
        </pc:spChg>
        <pc:picChg chg="del">
          <ac:chgData name="BRAUN Nicolas" userId="bb3f9c5a-c014-4b8e-8c4e-9c9fe5ece22b" providerId="ADAL" clId="{3DDA3D00-502A-458D-8284-6A9572C3F135}" dt="2022-03-29T14:43:39.873" v="1280" actId="478"/>
          <ac:picMkLst>
            <pc:docMk/>
            <pc:sldMk cId="2419646144" sldId="367"/>
            <ac:picMk id="6" creationId="{596FDFD2-B779-4961-816E-542B19EE68A4}"/>
          </ac:picMkLst>
        </pc:picChg>
        <pc:picChg chg="add del mod ord">
          <ac:chgData name="BRAUN Nicolas" userId="bb3f9c5a-c014-4b8e-8c4e-9c9fe5ece22b" providerId="ADAL" clId="{3DDA3D00-502A-458D-8284-6A9572C3F135}" dt="2022-03-29T15:03:55.050" v="1339" actId="21"/>
          <ac:picMkLst>
            <pc:docMk/>
            <pc:sldMk cId="2419646144" sldId="367"/>
            <ac:picMk id="7" creationId="{4838BDEB-4646-4EB5-9F97-0E8792CE22AA}"/>
          </ac:picMkLst>
        </pc:picChg>
        <pc:picChg chg="add del mod">
          <ac:chgData name="BRAUN Nicolas" userId="bb3f9c5a-c014-4b8e-8c4e-9c9fe5ece22b" providerId="ADAL" clId="{3DDA3D00-502A-458D-8284-6A9572C3F135}" dt="2022-03-29T15:03:13.901" v="1333" actId="478"/>
          <ac:picMkLst>
            <pc:docMk/>
            <pc:sldMk cId="2419646144" sldId="367"/>
            <ac:picMk id="11" creationId="{41F23FCA-112E-443C-AAD3-12AB1C55DC43}"/>
          </ac:picMkLst>
        </pc:picChg>
        <pc:picChg chg="del">
          <ac:chgData name="BRAUN Nicolas" userId="bb3f9c5a-c014-4b8e-8c4e-9c9fe5ece22b" providerId="ADAL" clId="{3DDA3D00-502A-458D-8284-6A9572C3F135}" dt="2022-03-29T14:43:37.750" v="1279" actId="478"/>
          <ac:picMkLst>
            <pc:docMk/>
            <pc:sldMk cId="2419646144" sldId="367"/>
            <ac:picMk id="16" creationId="{90763CC6-5855-4B8E-8927-BFCFE27F6242}"/>
          </ac:picMkLst>
        </pc:picChg>
        <pc:picChg chg="add del mod">
          <ac:chgData name="BRAUN Nicolas" userId="bb3f9c5a-c014-4b8e-8c4e-9c9fe5ece22b" providerId="ADAL" clId="{3DDA3D00-502A-458D-8284-6A9572C3F135}" dt="2022-03-29T15:01:28.950" v="1327" actId="478"/>
          <ac:picMkLst>
            <pc:docMk/>
            <pc:sldMk cId="2419646144" sldId="367"/>
            <ac:picMk id="20" creationId="{1DD7078D-7912-4B0C-8724-6961B1E5233E}"/>
          </ac:picMkLst>
        </pc:picChg>
        <pc:cxnChg chg="del">
          <ac:chgData name="BRAUN Nicolas" userId="bb3f9c5a-c014-4b8e-8c4e-9c9fe5ece22b" providerId="ADAL" clId="{3DDA3D00-502A-458D-8284-6A9572C3F135}" dt="2022-03-29T14:45:26.294" v="1302" actId="478"/>
          <ac:cxnSpMkLst>
            <pc:docMk/>
            <pc:sldMk cId="2419646144" sldId="367"/>
            <ac:cxnSpMk id="10" creationId="{406EE94B-015F-43E4-B1AD-A2DF9CA447CB}"/>
          </ac:cxnSpMkLst>
        </pc:cxnChg>
        <pc:cxnChg chg="del">
          <ac:chgData name="BRAUN Nicolas" userId="bb3f9c5a-c014-4b8e-8c4e-9c9fe5ece22b" providerId="ADAL" clId="{3DDA3D00-502A-458D-8284-6A9572C3F135}" dt="2022-03-29T14:44:09.545" v="1287" actId="478"/>
          <ac:cxnSpMkLst>
            <pc:docMk/>
            <pc:sldMk cId="2419646144" sldId="367"/>
            <ac:cxnSpMk id="18" creationId="{AA6357A2-BC3C-4D26-88DA-09C2B1AD4F42}"/>
          </ac:cxnSpMkLst>
        </pc:cxnChg>
      </pc:sldChg>
      <pc:sldChg chg="del">
        <pc:chgData name="BRAUN Nicolas" userId="bb3f9c5a-c014-4b8e-8c4e-9c9fe5ece22b" providerId="ADAL" clId="{3DDA3D00-502A-458D-8284-6A9572C3F135}" dt="2022-03-16T12:15:13.982" v="795" actId="47"/>
        <pc:sldMkLst>
          <pc:docMk/>
          <pc:sldMk cId="2596316614" sldId="367"/>
        </pc:sldMkLst>
      </pc:sldChg>
      <pc:sldChg chg="addSp delSp modSp add mod">
        <pc:chgData name="BRAUN Nicolas" userId="bb3f9c5a-c014-4b8e-8c4e-9c9fe5ece22b" providerId="ADAL" clId="{3DDA3D00-502A-458D-8284-6A9572C3F135}" dt="2022-03-30T08:10:45.788" v="1992" actId="20577"/>
        <pc:sldMkLst>
          <pc:docMk/>
          <pc:sldMk cId="2791884351" sldId="368"/>
        </pc:sldMkLst>
        <pc:spChg chg="mod">
          <ac:chgData name="BRAUN Nicolas" userId="bb3f9c5a-c014-4b8e-8c4e-9c9fe5ece22b" providerId="ADAL" clId="{3DDA3D00-502A-458D-8284-6A9572C3F135}" dt="2022-03-30T07:22:39.129" v="1486" actId="20577"/>
          <ac:spMkLst>
            <pc:docMk/>
            <pc:sldMk cId="2791884351" sldId="368"/>
            <ac:spMk id="3" creationId="{00000000-0000-0000-0000-000000000000}"/>
          </ac:spMkLst>
        </pc:spChg>
        <pc:spChg chg="add mod">
          <ac:chgData name="BRAUN Nicolas" userId="bb3f9c5a-c014-4b8e-8c4e-9c9fe5ece22b" providerId="ADAL" clId="{3DDA3D00-502A-458D-8284-6A9572C3F135}" dt="2022-03-30T07:24:18.786" v="1501" actId="14100"/>
          <ac:spMkLst>
            <pc:docMk/>
            <pc:sldMk cId="2791884351" sldId="368"/>
            <ac:spMk id="10" creationId="{29CEBB40-D6A5-4A10-A322-AFF297DEECAE}"/>
          </ac:spMkLst>
        </pc:spChg>
        <pc:spChg chg="add mod">
          <ac:chgData name="BRAUN Nicolas" userId="bb3f9c5a-c014-4b8e-8c4e-9c9fe5ece22b" providerId="ADAL" clId="{3DDA3D00-502A-458D-8284-6A9572C3F135}" dt="2022-03-30T08:10:45.788" v="1992" actId="20577"/>
          <ac:spMkLst>
            <pc:docMk/>
            <pc:sldMk cId="2791884351" sldId="368"/>
            <ac:spMk id="12" creationId="{F7D657A1-66C6-4365-AE13-1353BE42429B}"/>
          </ac:spMkLst>
        </pc:spChg>
        <pc:spChg chg="del">
          <ac:chgData name="BRAUN Nicolas" userId="bb3f9c5a-c014-4b8e-8c4e-9c9fe5ece22b" providerId="ADAL" clId="{3DDA3D00-502A-458D-8284-6A9572C3F135}" dt="2022-03-29T15:08:48.653" v="1418" actId="478"/>
          <ac:spMkLst>
            <pc:docMk/>
            <pc:sldMk cId="2791884351" sldId="368"/>
            <ac:spMk id="17" creationId="{4AA28EC9-FF2D-4D99-A757-0FA3175452A8}"/>
          </ac:spMkLst>
        </pc:spChg>
        <pc:spChg chg="del">
          <ac:chgData name="BRAUN Nicolas" userId="bb3f9c5a-c014-4b8e-8c4e-9c9fe5ece22b" providerId="ADAL" clId="{3DDA3D00-502A-458D-8284-6A9572C3F135}" dt="2022-03-29T15:08:51.037" v="1419" actId="478"/>
          <ac:spMkLst>
            <pc:docMk/>
            <pc:sldMk cId="2791884351" sldId="368"/>
            <ac:spMk id="19" creationId="{9B839718-4214-47F6-B1C8-6E0F1D32DE72}"/>
          </ac:spMkLst>
        </pc:spChg>
        <pc:picChg chg="add mod">
          <ac:chgData name="BRAUN Nicolas" userId="bb3f9c5a-c014-4b8e-8c4e-9c9fe5ece22b" providerId="ADAL" clId="{3DDA3D00-502A-458D-8284-6A9572C3F135}" dt="2022-03-30T07:23:04.723" v="1493" actId="1076"/>
          <ac:picMkLst>
            <pc:docMk/>
            <pc:sldMk cId="2791884351" sldId="368"/>
            <ac:picMk id="6" creationId="{51694C09-1625-421F-90D3-B37C78D87D4A}"/>
          </ac:picMkLst>
        </pc:picChg>
        <pc:picChg chg="del mod">
          <ac:chgData name="BRAUN Nicolas" userId="bb3f9c5a-c014-4b8e-8c4e-9c9fe5ece22b" providerId="ADAL" clId="{3DDA3D00-502A-458D-8284-6A9572C3F135}" dt="2022-03-29T15:08:36.555" v="1415" actId="478"/>
          <ac:picMkLst>
            <pc:docMk/>
            <pc:sldMk cId="2791884351" sldId="368"/>
            <ac:picMk id="7" creationId="{4838BDEB-4646-4EB5-9F97-0E8792CE22AA}"/>
          </ac:picMkLst>
        </pc:picChg>
        <pc:picChg chg="mod">
          <ac:chgData name="BRAUN Nicolas" userId="bb3f9c5a-c014-4b8e-8c4e-9c9fe5ece22b" providerId="ADAL" clId="{3DDA3D00-502A-458D-8284-6A9572C3F135}" dt="2022-03-30T07:23:59.337" v="1495" actId="1076"/>
          <ac:picMkLst>
            <pc:docMk/>
            <pc:sldMk cId="2791884351" sldId="368"/>
            <ac:picMk id="11" creationId="{41F23FCA-112E-443C-AAD3-12AB1C55DC43}"/>
          </ac:picMkLst>
        </pc:picChg>
      </pc:sldChg>
      <pc:sldChg chg="del">
        <pc:chgData name="BRAUN Nicolas" userId="bb3f9c5a-c014-4b8e-8c4e-9c9fe5ece22b" providerId="ADAL" clId="{3DDA3D00-502A-458D-8284-6A9572C3F135}" dt="2022-03-16T10:20:33.964" v="8" actId="47"/>
        <pc:sldMkLst>
          <pc:docMk/>
          <pc:sldMk cId="1431391906" sldId="369"/>
        </pc:sldMkLst>
      </pc:sldChg>
      <pc:sldChg chg="delSp modSp add mod">
        <pc:chgData name="BRAUN Nicolas" userId="bb3f9c5a-c014-4b8e-8c4e-9c9fe5ece22b" providerId="ADAL" clId="{3DDA3D00-502A-458D-8284-6A9572C3F135}" dt="2022-03-29T15:07:43.095" v="1379" actId="20577"/>
        <pc:sldMkLst>
          <pc:docMk/>
          <pc:sldMk cId="1439881954" sldId="369"/>
        </pc:sldMkLst>
        <pc:spChg chg="mod">
          <ac:chgData name="BRAUN Nicolas" userId="bb3f9c5a-c014-4b8e-8c4e-9c9fe5ece22b" providerId="ADAL" clId="{3DDA3D00-502A-458D-8284-6A9572C3F135}" dt="2022-03-29T15:07:43.095" v="1379" actId="20577"/>
          <ac:spMkLst>
            <pc:docMk/>
            <pc:sldMk cId="1439881954" sldId="369"/>
            <ac:spMk id="3" creationId="{00000000-0000-0000-0000-000000000000}"/>
          </ac:spMkLst>
        </pc:spChg>
        <pc:spChg chg="del">
          <ac:chgData name="BRAUN Nicolas" userId="bb3f9c5a-c014-4b8e-8c4e-9c9fe5ece22b" providerId="ADAL" clId="{3DDA3D00-502A-458D-8284-6A9572C3F135}" dt="2022-03-29T15:07:37.599" v="1378" actId="478"/>
          <ac:spMkLst>
            <pc:docMk/>
            <pc:sldMk cId="1439881954" sldId="369"/>
            <ac:spMk id="8" creationId="{D7D3CB2F-1FAF-4C37-8549-A4AA0E0AA6A4}"/>
          </ac:spMkLst>
        </pc:spChg>
        <pc:spChg chg="del">
          <ac:chgData name="BRAUN Nicolas" userId="bb3f9c5a-c014-4b8e-8c4e-9c9fe5ece22b" providerId="ADAL" clId="{3DDA3D00-502A-458D-8284-6A9572C3F135}" dt="2022-03-29T15:06:45.528" v="1374" actId="478"/>
          <ac:spMkLst>
            <pc:docMk/>
            <pc:sldMk cId="1439881954" sldId="369"/>
            <ac:spMk id="15" creationId="{1929C008-EF29-4FEA-BCDB-EE55DAB9FBF7}"/>
          </ac:spMkLst>
        </pc:spChg>
        <pc:spChg chg="mod">
          <ac:chgData name="BRAUN Nicolas" userId="bb3f9c5a-c014-4b8e-8c4e-9c9fe5ece22b" providerId="ADAL" clId="{3DDA3D00-502A-458D-8284-6A9572C3F135}" dt="2022-03-29T15:07:02.267" v="1377" actId="1076"/>
          <ac:spMkLst>
            <pc:docMk/>
            <pc:sldMk cId="1439881954" sldId="369"/>
            <ac:spMk id="17" creationId="{4AA28EC9-FF2D-4D99-A757-0FA3175452A8}"/>
          </ac:spMkLst>
        </pc:spChg>
        <pc:spChg chg="mod">
          <ac:chgData name="BRAUN Nicolas" userId="bb3f9c5a-c014-4b8e-8c4e-9c9fe5ece22b" providerId="ADAL" clId="{3DDA3D00-502A-458D-8284-6A9572C3F135}" dt="2022-03-29T15:06:43.525" v="1373" actId="14100"/>
          <ac:spMkLst>
            <pc:docMk/>
            <pc:sldMk cId="1439881954" sldId="369"/>
            <ac:spMk id="19" creationId="{9B839718-4214-47F6-B1C8-6E0F1D32DE72}"/>
          </ac:spMkLst>
        </pc:spChg>
        <pc:picChg chg="mod">
          <ac:chgData name="BRAUN Nicolas" userId="bb3f9c5a-c014-4b8e-8c4e-9c9fe5ece22b" providerId="ADAL" clId="{3DDA3D00-502A-458D-8284-6A9572C3F135}" dt="2022-03-29T15:06:33.511" v="1371" actId="1076"/>
          <ac:picMkLst>
            <pc:docMk/>
            <pc:sldMk cId="1439881954" sldId="369"/>
            <ac:picMk id="6" creationId="{596FDFD2-B779-4961-816E-542B19EE68A4}"/>
          </ac:picMkLst>
        </pc:picChg>
        <pc:picChg chg="del">
          <ac:chgData name="BRAUN Nicolas" userId="bb3f9c5a-c014-4b8e-8c4e-9c9fe5ece22b" providerId="ADAL" clId="{3DDA3D00-502A-458D-8284-6A9572C3F135}" dt="2022-03-29T15:06:10.467" v="1361" actId="478"/>
          <ac:picMkLst>
            <pc:docMk/>
            <pc:sldMk cId="1439881954" sldId="369"/>
            <ac:picMk id="16" creationId="{90763CC6-5855-4B8E-8927-BFCFE27F6242}"/>
          </ac:picMkLst>
        </pc:picChg>
        <pc:cxnChg chg="del">
          <ac:chgData name="BRAUN Nicolas" userId="bb3f9c5a-c014-4b8e-8c4e-9c9fe5ece22b" providerId="ADAL" clId="{3DDA3D00-502A-458D-8284-6A9572C3F135}" dt="2022-03-29T15:06:49.543" v="1375" actId="478"/>
          <ac:cxnSpMkLst>
            <pc:docMk/>
            <pc:sldMk cId="1439881954" sldId="369"/>
            <ac:cxnSpMk id="10" creationId="{406EE94B-015F-43E4-B1AD-A2DF9CA447CB}"/>
          </ac:cxnSpMkLst>
        </pc:cxnChg>
        <pc:cxnChg chg="mod">
          <ac:chgData name="BRAUN Nicolas" userId="bb3f9c5a-c014-4b8e-8c4e-9c9fe5ece22b" providerId="ADAL" clId="{3DDA3D00-502A-458D-8284-6A9572C3F135}" dt="2022-03-29T15:06:53.998" v="1376" actId="1076"/>
          <ac:cxnSpMkLst>
            <pc:docMk/>
            <pc:sldMk cId="1439881954" sldId="369"/>
            <ac:cxnSpMk id="18" creationId="{AA6357A2-BC3C-4D26-88DA-09C2B1AD4F42}"/>
          </ac:cxnSpMkLst>
        </pc:cxnChg>
      </pc:sldChg>
      <pc:sldChg chg="addSp delSp modSp add mod">
        <pc:chgData name="BRAUN Nicolas" userId="bb3f9c5a-c014-4b8e-8c4e-9c9fe5ece22b" providerId="ADAL" clId="{3DDA3D00-502A-458D-8284-6A9572C3F135}" dt="2022-03-30T08:10:24.412" v="1989"/>
        <pc:sldMkLst>
          <pc:docMk/>
          <pc:sldMk cId="700077332" sldId="370"/>
        </pc:sldMkLst>
        <pc:spChg chg="mod">
          <ac:chgData name="BRAUN Nicolas" userId="bb3f9c5a-c014-4b8e-8c4e-9c9fe5ece22b" providerId="ADAL" clId="{3DDA3D00-502A-458D-8284-6A9572C3F135}" dt="2022-03-30T07:35:58.987" v="1663" actId="20577"/>
          <ac:spMkLst>
            <pc:docMk/>
            <pc:sldMk cId="700077332" sldId="370"/>
            <ac:spMk id="3" creationId="{00000000-0000-0000-0000-000000000000}"/>
          </ac:spMkLst>
        </pc:spChg>
        <pc:spChg chg="del">
          <ac:chgData name="BRAUN Nicolas" userId="bb3f9c5a-c014-4b8e-8c4e-9c9fe5ece22b" providerId="ADAL" clId="{3DDA3D00-502A-458D-8284-6A9572C3F135}" dt="2022-03-30T07:34:38.614" v="1511" actId="478"/>
          <ac:spMkLst>
            <pc:docMk/>
            <pc:sldMk cId="700077332" sldId="370"/>
            <ac:spMk id="10" creationId="{29CEBB40-D6A5-4A10-A322-AFF297DEECAE}"/>
          </ac:spMkLst>
        </pc:spChg>
        <pc:spChg chg="mod">
          <ac:chgData name="BRAUN Nicolas" userId="bb3f9c5a-c014-4b8e-8c4e-9c9fe5ece22b" providerId="ADAL" clId="{3DDA3D00-502A-458D-8284-6A9572C3F135}" dt="2022-03-30T08:10:24.412" v="1989"/>
          <ac:spMkLst>
            <pc:docMk/>
            <pc:sldMk cId="700077332" sldId="370"/>
            <ac:spMk id="12" creationId="{F7D657A1-66C6-4365-AE13-1353BE42429B}"/>
          </ac:spMkLst>
        </pc:spChg>
        <pc:picChg chg="del">
          <ac:chgData name="BRAUN Nicolas" userId="bb3f9c5a-c014-4b8e-8c4e-9c9fe5ece22b" providerId="ADAL" clId="{3DDA3D00-502A-458D-8284-6A9572C3F135}" dt="2022-03-30T07:34:35.407" v="1510" actId="478"/>
          <ac:picMkLst>
            <pc:docMk/>
            <pc:sldMk cId="700077332" sldId="370"/>
            <ac:picMk id="6" creationId="{51694C09-1625-421F-90D3-B37C78D87D4A}"/>
          </ac:picMkLst>
        </pc:picChg>
        <pc:picChg chg="add del mod">
          <ac:chgData name="BRAUN Nicolas" userId="bb3f9c5a-c014-4b8e-8c4e-9c9fe5ece22b" providerId="ADAL" clId="{3DDA3D00-502A-458D-8284-6A9572C3F135}" dt="2022-03-30T07:36:39.332" v="1666" actId="478"/>
          <ac:picMkLst>
            <pc:docMk/>
            <pc:sldMk cId="700077332" sldId="370"/>
            <ac:picMk id="7" creationId="{4818AFF6-D176-4123-B706-9B968ED922ED}"/>
          </ac:picMkLst>
        </pc:picChg>
        <pc:picChg chg="add mod">
          <ac:chgData name="BRAUN Nicolas" userId="bb3f9c5a-c014-4b8e-8c4e-9c9fe5ece22b" providerId="ADAL" clId="{3DDA3D00-502A-458D-8284-6A9572C3F135}" dt="2022-03-30T07:36:47.099" v="1668" actId="1076"/>
          <ac:picMkLst>
            <pc:docMk/>
            <pc:sldMk cId="700077332" sldId="370"/>
            <ac:picMk id="9" creationId="{36926F4C-1A0A-4C01-AC81-ED325467FEF6}"/>
          </ac:picMkLst>
        </pc:picChg>
        <pc:picChg chg="del">
          <ac:chgData name="BRAUN Nicolas" userId="bb3f9c5a-c014-4b8e-8c4e-9c9fe5ece22b" providerId="ADAL" clId="{3DDA3D00-502A-458D-8284-6A9572C3F135}" dt="2022-03-30T07:34:32.134" v="1509" actId="478"/>
          <ac:picMkLst>
            <pc:docMk/>
            <pc:sldMk cId="700077332" sldId="370"/>
            <ac:picMk id="11" creationId="{41F23FCA-112E-443C-AAD3-12AB1C55DC43}"/>
          </ac:picMkLst>
        </pc:picChg>
      </pc:sldChg>
      <pc:sldChg chg="del">
        <pc:chgData name="BRAUN Nicolas" userId="bb3f9c5a-c014-4b8e-8c4e-9c9fe5ece22b" providerId="ADAL" clId="{3DDA3D00-502A-458D-8284-6A9572C3F135}" dt="2022-03-16T10:20:33.964" v="8" actId="47"/>
        <pc:sldMkLst>
          <pc:docMk/>
          <pc:sldMk cId="1009801471" sldId="370"/>
        </pc:sldMkLst>
      </pc:sldChg>
      <pc:sldChg chg="modSp add del mod">
        <pc:chgData name="BRAUN Nicolas" userId="bb3f9c5a-c014-4b8e-8c4e-9c9fe5ece22b" providerId="ADAL" clId="{3DDA3D00-502A-458D-8284-6A9572C3F135}" dt="2022-03-29T13:19:28.930" v="799" actId="47"/>
        <pc:sldMkLst>
          <pc:docMk/>
          <pc:sldMk cId="2114646819" sldId="371"/>
        </pc:sldMkLst>
        <pc:spChg chg="mod">
          <ac:chgData name="BRAUN Nicolas" userId="bb3f9c5a-c014-4b8e-8c4e-9c9fe5ece22b" providerId="ADAL" clId="{3DDA3D00-502A-458D-8284-6A9572C3F135}" dt="2022-03-16T10:17:09.454" v="0" actId="2711"/>
          <ac:spMkLst>
            <pc:docMk/>
            <pc:sldMk cId="2114646819" sldId="371"/>
            <ac:spMk id="6" creationId="{00000000-0000-0000-0000-000000000000}"/>
          </ac:spMkLst>
        </pc:spChg>
      </pc:sldChg>
      <pc:sldChg chg="modSp add mod ord">
        <pc:chgData name="BRAUN Nicolas" userId="bb3f9c5a-c014-4b8e-8c4e-9c9fe5ece22b" providerId="ADAL" clId="{3DDA3D00-502A-458D-8284-6A9572C3F135}" dt="2022-03-30T07:38:02.979" v="1761" actId="20577"/>
        <pc:sldMkLst>
          <pc:docMk/>
          <pc:sldMk cId="3130972613" sldId="371"/>
        </pc:sldMkLst>
        <pc:spChg chg="mod">
          <ac:chgData name="BRAUN Nicolas" userId="bb3f9c5a-c014-4b8e-8c4e-9c9fe5ece22b" providerId="ADAL" clId="{3DDA3D00-502A-458D-8284-6A9572C3F135}" dt="2022-03-30T07:38:02.979" v="1761" actId="20577"/>
          <ac:spMkLst>
            <pc:docMk/>
            <pc:sldMk cId="3130972613" sldId="371"/>
            <ac:spMk id="6" creationId="{00000000-0000-0000-0000-000000000000}"/>
          </ac:spMkLst>
        </pc:spChg>
      </pc:sldChg>
      <pc:sldChg chg="addSp delSp modSp add mod ord">
        <pc:chgData name="BRAUN Nicolas" userId="bb3f9c5a-c014-4b8e-8c4e-9c9fe5ece22b" providerId="ADAL" clId="{3DDA3D00-502A-458D-8284-6A9572C3F135}" dt="2022-03-30T07:44:31.218" v="1907" actId="20577"/>
        <pc:sldMkLst>
          <pc:docMk/>
          <pc:sldMk cId="2194480037" sldId="372"/>
        </pc:sldMkLst>
        <pc:spChg chg="mod">
          <ac:chgData name="BRAUN Nicolas" userId="bb3f9c5a-c014-4b8e-8c4e-9c9fe5ece22b" providerId="ADAL" clId="{3DDA3D00-502A-458D-8284-6A9572C3F135}" dt="2022-03-30T07:39:15.521" v="1814" actId="14100"/>
          <ac:spMkLst>
            <pc:docMk/>
            <pc:sldMk cId="2194480037" sldId="372"/>
            <ac:spMk id="2" creationId="{00000000-0000-0000-0000-000000000000}"/>
          </ac:spMkLst>
        </pc:spChg>
        <pc:spChg chg="mod">
          <ac:chgData name="BRAUN Nicolas" userId="bb3f9c5a-c014-4b8e-8c4e-9c9fe5ece22b" providerId="ADAL" clId="{3DDA3D00-502A-458D-8284-6A9572C3F135}" dt="2022-03-30T07:44:31.218" v="1907" actId="20577"/>
          <ac:spMkLst>
            <pc:docMk/>
            <pc:sldMk cId="2194480037" sldId="372"/>
            <ac:spMk id="3" creationId="{00000000-0000-0000-0000-000000000000}"/>
          </ac:spMkLst>
        </pc:spChg>
        <pc:spChg chg="del mod">
          <ac:chgData name="BRAUN Nicolas" userId="bb3f9c5a-c014-4b8e-8c4e-9c9fe5ece22b" providerId="ADAL" clId="{3DDA3D00-502A-458D-8284-6A9572C3F135}" dt="2022-03-30T07:43:17.961" v="1886"/>
          <ac:spMkLst>
            <pc:docMk/>
            <pc:sldMk cId="2194480037" sldId="372"/>
            <ac:spMk id="12" creationId="{F7D657A1-66C6-4365-AE13-1353BE42429B}"/>
          </ac:spMkLst>
        </pc:spChg>
        <pc:picChg chg="add mod">
          <ac:chgData name="BRAUN Nicolas" userId="bb3f9c5a-c014-4b8e-8c4e-9c9fe5ece22b" providerId="ADAL" clId="{3DDA3D00-502A-458D-8284-6A9572C3F135}" dt="2022-03-30T07:43:40.520" v="1888" actId="1076"/>
          <ac:picMkLst>
            <pc:docMk/>
            <pc:sldMk cId="2194480037" sldId="372"/>
            <ac:picMk id="6" creationId="{A802DC72-1A4A-46B1-B684-2432F9BBE56F}"/>
          </ac:picMkLst>
        </pc:picChg>
        <pc:picChg chg="del">
          <ac:chgData name="BRAUN Nicolas" userId="bb3f9c5a-c014-4b8e-8c4e-9c9fe5ece22b" providerId="ADAL" clId="{3DDA3D00-502A-458D-8284-6A9572C3F135}" dt="2022-03-30T07:39:17.709" v="1815" actId="478"/>
          <ac:picMkLst>
            <pc:docMk/>
            <pc:sldMk cId="2194480037" sldId="372"/>
            <ac:picMk id="9" creationId="{36926F4C-1A0A-4C01-AC81-ED325467FEF6}"/>
          </ac:picMkLst>
        </pc:picChg>
        <pc:cxnChg chg="add mod">
          <ac:chgData name="BRAUN Nicolas" userId="bb3f9c5a-c014-4b8e-8c4e-9c9fe5ece22b" providerId="ADAL" clId="{3DDA3D00-502A-458D-8284-6A9572C3F135}" dt="2022-03-30T07:43:16.742" v="1884" actId="1582"/>
          <ac:cxnSpMkLst>
            <pc:docMk/>
            <pc:sldMk cId="2194480037" sldId="372"/>
            <ac:cxnSpMk id="8" creationId="{3FEEAABB-29CD-499C-8A50-474D3C76A327}"/>
          </ac:cxnSpMkLst>
        </pc:cxnChg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3823229619" sldId="372"/>
        </pc:sldMkLst>
      </pc:sldChg>
      <pc:sldChg chg="del">
        <pc:chgData name="BRAUN Nicolas" userId="bb3f9c5a-c014-4b8e-8c4e-9c9fe5ece22b" providerId="ADAL" clId="{3DDA3D00-502A-458D-8284-6A9572C3F135}" dt="2022-03-16T11:19:31.788" v="630" actId="47"/>
        <pc:sldMkLst>
          <pc:docMk/>
          <pc:sldMk cId="1050280507" sldId="373"/>
        </pc:sldMkLst>
      </pc:sldChg>
      <pc:sldChg chg="addSp delSp modSp add mod">
        <pc:chgData name="BRAUN Nicolas" userId="bb3f9c5a-c014-4b8e-8c4e-9c9fe5ece22b" providerId="ADAL" clId="{3DDA3D00-502A-458D-8284-6A9572C3F135}" dt="2022-03-30T08:04:23.737" v="1980" actId="1076"/>
        <pc:sldMkLst>
          <pc:docMk/>
          <pc:sldMk cId="3375314348" sldId="373"/>
        </pc:sldMkLst>
        <pc:spChg chg="mod">
          <ac:chgData name="BRAUN Nicolas" userId="bb3f9c5a-c014-4b8e-8c4e-9c9fe5ece22b" providerId="ADAL" clId="{3DDA3D00-502A-458D-8284-6A9572C3F135}" dt="2022-03-30T07:45:36.080" v="1948" actId="5793"/>
          <ac:spMkLst>
            <pc:docMk/>
            <pc:sldMk cId="3375314348" sldId="373"/>
            <ac:spMk id="3" creationId="{00000000-0000-0000-0000-000000000000}"/>
          </ac:spMkLst>
        </pc:spChg>
        <pc:spChg chg="add del mod">
          <ac:chgData name="BRAUN Nicolas" userId="bb3f9c5a-c014-4b8e-8c4e-9c9fe5ece22b" providerId="ADAL" clId="{3DDA3D00-502A-458D-8284-6A9572C3F135}" dt="2022-03-30T07:56:43.199" v="1978" actId="478"/>
          <ac:spMkLst>
            <pc:docMk/>
            <pc:sldMk cId="3375314348" sldId="373"/>
            <ac:spMk id="11" creationId="{BFA259C6-6740-4AA0-AD3A-6E3EE21FB6B6}"/>
          </ac:spMkLst>
        </pc:spChg>
        <pc:spChg chg="add mod">
          <ac:chgData name="BRAUN Nicolas" userId="bb3f9c5a-c014-4b8e-8c4e-9c9fe5ece22b" providerId="ADAL" clId="{3DDA3D00-502A-458D-8284-6A9572C3F135}" dt="2022-03-30T07:56:28.101" v="1977" actId="14100"/>
          <ac:spMkLst>
            <pc:docMk/>
            <pc:sldMk cId="3375314348" sldId="373"/>
            <ac:spMk id="12" creationId="{369B9A78-A08E-4D10-86D1-0C81C4DBB9CE}"/>
          </ac:spMkLst>
        </pc:spChg>
        <pc:spChg chg="add mod">
          <ac:chgData name="BRAUN Nicolas" userId="bb3f9c5a-c014-4b8e-8c4e-9c9fe5ece22b" providerId="ADAL" clId="{3DDA3D00-502A-458D-8284-6A9572C3F135}" dt="2022-03-30T07:55:22.508" v="1961" actId="14100"/>
          <ac:spMkLst>
            <pc:docMk/>
            <pc:sldMk cId="3375314348" sldId="373"/>
            <ac:spMk id="15" creationId="{F78374B7-C777-4019-A518-2F9EFC1FD21C}"/>
          </ac:spMkLst>
        </pc:spChg>
        <pc:spChg chg="add mod">
          <ac:chgData name="BRAUN Nicolas" userId="bb3f9c5a-c014-4b8e-8c4e-9c9fe5ece22b" providerId="ADAL" clId="{3DDA3D00-502A-458D-8284-6A9572C3F135}" dt="2022-03-30T07:56:00.579" v="1971" actId="1076"/>
          <ac:spMkLst>
            <pc:docMk/>
            <pc:sldMk cId="3375314348" sldId="373"/>
            <ac:spMk id="16" creationId="{6034626F-9FD2-4014-9A71-A7CDA3934C4A}"/>
          </ac:spMkLst>
        </pc:spChg>
        <pc:picChg chg="del">
          <ac:chgData name="BRAUN Nicolas" userId="bb3f9c5a-c014-4b8e-8c4e-9c9fe5ece22b" providerId="ADAL" clId="{3DDA3D00-502A-458D-8284-6A9572C3F135}" dt="2022-03-30T07:44:54.726" v="1930" actId="478"/>
          <ac:picMkLst>
            <pc:docMk/>
            <pc:sldMk cId="3375314348" sldId="373"/>
            <ac:picMk id="6" creationId="{A802DC72-1A4A-46B1-B684-2432F9BBE56F}"/>
          </ac:picMkLst>
        </pc:picChg>
        <pc:picChg chg="add mod ord">
          <ac:chgData name="BRAUN Nicolas" userId="bb3f9c5a-c014-4b8e-8c4e-9c9fe5ece22b" providerId="ADAL" clId="{3DDA3D00-502A-458D-8284-6A9572C3F135}" dt="2022-03-30T07:55:40.778" v="1968" actId="167"/>
          <ac:picMkLst>
            <pc:docMk/>
            <pc:sldMk cId="3375314348" sldId="373"/>
            <ac:picMk id="7" creationId="{DB521165-5F02-4DCC-8EAD-3DDEACD6A89B}"/>
          </ac:picMkLst>
        </pc:picChg>
        <pc:picChg chg="add mod">
          <ac:chgData name="BRAUN Nicolas" userId="bb3f9c5a-c014-4b8e-8c4e-9c9fe5ece22b" providerId="ADAL" clId="{3DDA3D00-502A-458D-8284-6A9572C3F135}" dt="2022-03-30T08:04:23.737" v="1980" actId="1076"/>
          <ac:picMkLst>
            <pc:docMk/>
            <pc:sldMk cId="3375314348" sldId="373"/>
            <ac:picMk id="10" creationId="{550FB7B5-3C25-4AA4-AAF2-8BB03508FA0A}"/>
          </ac:picMkLst>
        </pc:picChg>
        <pc:cxnChg chg="del">
          <ac:chgData name="BRAUN Nicolas" userId="bb3f9c5a-c014-4b8e-8c4e-9c9fe5ece22b" providerId="ADAL" clId="{3DDA3D00-502A-458D-8284-6A9572C3F135}" dt="2022-03-30T07:54:18.949" v="1953" actId="478"/>
          <ac:cxnSpMkLst>
            <pc:docMk/>
            <pc:sldMk cId="3375314348" sldId="373"/>
            <ac:cxnSpMk id="8" creationId="{3FEEAABB-29CD-499C-8A50-474D3C76A327}"/>
          </ac:cxnSpMkLst>
        </pc:cxnChg>
      </pc:sldChg>
      <pc:sldChg chg="modSp add mod ord">
        <pc:chgData name="BRAUN Nicolas" userId="bb3f9c5a-c014-4b8e-8c4e-9c9fe5ece22b" providerId="ADAL" clId="{3DDA3D00-502A-458D-8284-6A9572C3F135}" dt="2022-03-30T08:05:03.767" v="1984" actId="20577"/>
        <pc:sldMkLst>
          <pc:docMk/>
          <pc:sldMk cId="1534499491" sldId="374"/>
        </pc:sldMkLst>
        <pc:spChg chg="mod">
          <ac:chgData name="BRAUN Nicolas" userId="bb3f9c5a-c014-4b8e-8c4e-9c9fe5ece22b" providerId="ADAL" clId="{3DDA3D00-502A-458D-8284-6A9572C3F135}" dt="2022-03-30T08:05:03.767" v="1984" actId="20577"/>
          <ac:spMkLst>
            <pc:docMk/>
            <pc:sldMk cId="1534499491" sldId="374"/>
            <ac:spMk id="3" creationId="{00000000-0000-0000-0000-000000000000}"/>
          </ac:spMkLst>
        </pc:spChg>
      </pc:sldChg>
      <pc:sldChg chg="del">
        <pc:chgData name="BRAUN Nicolas" userId="bb3f9c5a-c014-4b8e-8c4e-9c9fe5ece22b" providerId="ADAL" clId="{3DDA3D00-502A-458D-8284-6A9572C3F135}" dt="2022-03-16T11:19:34.808" v="631" actId="47"/>
        <pc:sldMkLst>
          <pc:docMk/>
          <pc:sldMk cId="337619705" sldId="375"/>
        </pc:sldMkLst>
      </pc:sldChg>
      <pc:sldChg chg="addSp delSp modSp add del mod">
        <pc:chgData name="BRAUN Nicolas" userId="bb3f9c5a-c014-4b8e-8c4e-9c9fe5ece22b" providerId="ADAL" clId="{3DDA3D00-502A-458D-8284-6A9572C3F135}" dt="2022-03-30T08:21:56.233" v="2070" actId="47"/>
        <pc:sldMkLst>
          <pc:docMk/>
          <pc:sldMk cId="2395918759" sldId="375"/>
        </pc:sldMkLst>
        <pc:spChg chg="mod">
          <ac:chgData name="BRAUN Nicolas" userId="bb3f9c5a-c014-4b8e-8c4e-9c9fe5ece22b" providerId="ADAL" clId="{3DDA3D00-502A-458D-8284-6A9572C3F135}" dt="2022-03-30T08:13:09.793" v="2017" actId="20577"/>
          <ac:spMkLst>
            <pc:docMk/>
            <pc:sldMk cId="2395918759" sldId="375"/>
            <ac:spMk id="2" creationId="{00000000-0000-0000-0000-000000000000}"/>
          </ac:spMkLst>
        </pc:spChg>
        <pc:spChg chg="mod">
          <ac:chgData name="BRAUN Nicolas" userId="bb3f9c5a-c014-4b8e-8c4e-9c9fe5ece22b" providerId="ADAL" clId="{3DDA3D00-502A-458D-8284-6A9572C3F135}" dt="2022-03-30T08:11:54.857" v="1996" actId="20577"/>
          <ac:spMkLst>
            <pc:docMk/>
            <pc:sldMk cId="2395918759" sldId="375"/>
            <ac:spMk id="3" creationId="{00000000-0000-0000-0000-000000000000}"/>
          </ac:spMkLst>
        </pc:spChg>
        <pc:spChg chg="add del">
          <ac:chgData name="BRAUN Nicolas" userId="bb3f9c5a-c014-4b8e-8c4e-9c9fe5ece22b" providerId="ADAL" clId="{3DDA3D00-502A-458D-8284-6A9572C3F135}" dt="2022-03-30T08:12:04.306" v="1999" actId="22"/>
          <ac:spMkLst>
            <pc:docMk/>
            <pc:sldMk cId="2395918759" sldId="375"/>
            <ac:spMk id="10" creationId="{ACE79CA7-6CC9-4FBE-97FD-418C305FA4BB}"/>
          </ac:spMkLst>
        </pc:spChg>
        <pc:spChg chg="add mod">
          <ac:chgData name="BRAUN Nicolas" userId="bb3f9c5a-c014-4b8e-8c4e-9c9fe5ece22b" providerId="ADAL" clId="{3DDA3D00-502A-458D-8284-6A9572C3F135}" dt="2022-03-30T08:17:39.305" v="2054" actId="20577"/>
          <ac:spMkLst>
            <pc:docMk/>
            <pc:sldMk cId="2395918759" sldId="375"/>
            <ac:spMk id="11" creationId="{80715E57-10BE-4EE6-88EC-0954B8FB7A88}"/>
          </ac:spMkLst>
        </pc:spChg>
        <pc:picChg chg="del">
          <ac:chgData name="BRAUN Nicolas" userId="bb3f9c5a-c014-4b8e-8c4e-9c9fe5ece22b" providerId="ADAL" clId="{3DDA3D00-502A-458D-8284-6A9572C3F135}" dt="2022-03-30T08:11:57.082" v="1997" actId="478"/>
          <ac:picMkLst>
            <pc:docMk/>
            <pc:sldMk cId="2395918759" sldId="375"/>
            <ac:picMk id="6" creationId="{A802DC72-1A4A-46B1-B684-2432F9BBE56F}"/>
          </ac:picMkLst>
        </pc:picChg>
        <pc:picChg chg="add mod ord">
          <ac:chgData name="BRAUN Nicolas" userId="bb3f9c5a-c014-4b8e-8c4e-9c9fe5ece22b" providerId="ADAL" clId="{3DDA3D00-502A-458D-8284-6A9572C3F135}" dt="2022-03-30T08:16:35.430" v="2021" actId="1076"/>
          <ac:picMkLst>
            <pc:docMk/>
            <pc:sldMk cId="2395918759" sldId="375"/>
            <ac:picMk id="9" creationId="{A80EE8E1-A32E-456D-986A-003BBA3D0D21}"/>
          </ac:picMkLst>
        </pc:picChg>
        <pc:cxnChg chg="del mod">
          <ac:chgData name="BRAUN Nicolas" userId="bb3f9c5a-c014-4b8e-8c4e-9c9fe5ece22b" providerId="ADAL" clId="{3DDA3D00-502A-458D-8284-6A9572C3F135}" dt="2022-03-30T08:16:20.667" v="2020" actId="478"/>
          <ac:cxnSpMkLst>
            <pc:docMk/>
            <pc:sldMk cId="2395918759" sldId="375"/>
            <ac:cxnSpMk id="8" creationId="{3FEEAABB-29CD-499C-8A50-474D3C76A327}"/>
          </ac:cxnSpMkLst>
        </pc:cxnChg>
        <pc:cxnChg chg="add mod">
          <ac:chgData name="BRAUN Nicolas" userId="bb3f9c5a-c014-4b8e-8c4e-9c9fe5ece22b" providerId="ADAL" clId="{3DDA3D00-502A-458D-8284-6A9572C3F135}" dt="2022-03-30T08:18:27.028" v="2059" actId="1076"/>
          <ac:cxnSpMkLst>
            <pc:docMk/>
            <pc:sldMk cId="2395918759" sldId="375"/>
            <ac:cxnSpMk id="15" creationId="{7B3C3D97-03FC-4B2C-9B77-ED42EC5744D3}"/>
          </ac:cxnSpMkLst>
        </pc:cxnChg>
      </pc:sldChg>
      <pc:sldChg chg="del">
        <pc:chgData name="BRAUN Nicolas" userId="bb3f9c5a-c014-4b8e-8c4e-9c9fe5ece22b" providerId="ADAL" clId="{3DDA3D00-502A-458D-8284-6A9572C3F135}" dt="2022-03-16T10:20:33.964" v="8" actId="47"/>
        <pc:sldMkLst>
          <pc:docMk/>
          <pc:sldMk cId="651517084" sldId="376"/>
        </pc:sldMkLst>
      </pc:sldChg>
      <pc:sldChg chg="addSp modSp add mod">
        <pc:chgData name="BRAUN Nicolas" userId="bb3f9c5a-c014-4b8e-8c4e-9c9fe5ece22b" providerId="ADAL" clId="{3DDA3D00-502A-458D-8284-6A9572C3F135}" dt="2022-03-30T11:27:47.509" v="3727" actId="20577"/>
        <pc:sldMkLst>
          <pc:docMk/>
          <pc:sldMk cId="3507070525" sldId="376"/>
        </pc:sldMkLst>
        <pc:spChg chg="add mod">
          <ac:chgData name="BRAUN Nicolas" userId="bb3f9c5a-c014-4b8e-8c4e-9c9fe5ece22b" providerId="ADAL" clId="{3DDA3D00-502A-458D-8284-6A9572C3F135}" dt="2022-03-30T11:27:47.509" v="3727" actId="20577"/>
          <ac:spMkLst>
            <pc:docMk/>
            <pc:sldMk cId="3507070525" sldId="376"/>
            <ac:spMk id="12" creationId="{D4C51410-2654-430D-9E1D-A2A823DCE00F}"/>
          </ac:spMkLst>
        </pc:spChg>
        <pc:picChg chg="mod">
          <ac:chgData name="BRAUN Nicolas" userId="bb3f9c5a-c014-4b8e-8c4e-9c9fe5ece22b" providerId="ADAL" clId="{3DDA3D00-502A-458D-8284-6A9572C3F135}" dt="2022-03-30T08:20:12.134" v="2069" actId="1076"/>
          <ac:picMkLst>
            <pc:docMk/>
            <pc:sldMk cId="3507070525" sldId="376"/>
            <ac:picMk id="9" creationId="{A80EE8E1-A32E-456D-986A-003BBA3D0D21}"/>
          </ac:picMkLst>
        </pc:picChg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2427077413" sldId="377"/>
        </pc:sldMkLst>
      </pc:sldChg>
      <pc:sldChg chg="addSp delSp modSp add mod">
        <pc:chgData name="BRAUN Nicolas" userId="bb3f9c5a-c014-4b8e-8c4e-9c9fe5ece22b" providerId="ADAL" clId="{3DDA3D00-502A-458D-8284-6A9572C3F135}" dt="2022-03-30T09:12:51.412" v="2607" actId="1076"/>
        <pc:sldMkLst>
          <pc:docMk/>
          <pc:sldMk cId="3490343503" sldId="377"/>
        </pc:sldMkLst>
        <pc:spChg chg="mod">
          <ac:chgData name="BRAUN Nicolas" userId="bb3f9c5a-c014-4b8e-8c4e-9c9fe5ece22b" providerId="ADAL" clId="{3DDA3D00-502A-458D-8284-6A9572C3F135}" dt="2022-03-30T08:27:50.151" v="2140" actId="20577"/>
          <ac:spMkLst>
            <pc:docMk/>
            <pc:sldMk cId="3490343503" sldId="377"/>
            <ac:spMk id="2" creationId="{00000000-0000-0000-0000-000000000000}"/>
          </ac:spMkLst>
        </pc:spChg>
        <pc:spChg chg="del mod">
          <ac:chgData name="BRAUN Nicolas" userId="bb3f9c5a-c014-4b8e-8c4e-9c9fe5ece22b" providerId="ADAL" clId="{3DDA3D00-502A-458D-8284-6A9572C3F135}" dt="2022-03-30T08:29:23.668" v="2143" actId="478"/>
          <ac:spMkLst>
            <pc:docMk/>
            <pc:sldMk cId="3490343503" sldId="377"/>
            <ac:spMk id="3" creationId="{00000000-0000-0000-0000-000000000000}"/>
          </ac:spMkLst>
        </pc:spChg>
        <pc:spChg chg="del">
          <ac:chgData name="BRAUN Nicolas" userId="bb3f9c5a-c014-4b8e-8c4e-9c9fe5ece22b" providerId="ADAL" clId="{3DDA3D00-502A-458D-8284-6A9572C3F135}" dt="2022-03-30T08:29:44.127" v="2149" actId="478"/>
          <ac:spMkLst>
            <pc:docMk/>
            <pc:sldMk cId="3490343503" sldId="377"/>
            <ac:spMk id="11" creationId="{80715E57-10BE-4EE6-88EC-0954B8FB7A88}"/>
          </ac:spMkLst>
        </pc:spChg>
        <pc:spChg chg="mod">
          <ac:chgData name="BRAUN Nicolas" userId="bb3f9c5a-c014-4b8e-8c4e-9c9fe5ece22b" providerId="ADAL" clId="{3DDA3D00-502A-458D-8284-6A9572C3F135}" dt="2022-03-30T09:12:51.412" v="2607" actId="1076"/>
          <ac:spMkLst>
            <pc:docMk/>
            <pc:sldMk cId="3490343503" sldId="377"/>
            <ac:spMk id="12" creationId="{D4C51410-2654-430D-9E1D-A2A823DCE00F}"/>
          </ac:spMkLst>
        </pc:spChg>
        <pc:spChg chg="add mod">
          <ac:chgData name="BRAUN Nicolas" userId="bb3f9c5a-c014-4b8e-8c4e-9c9fe5ece22b" providerId="ADAL" clId="{3DDA3D00-502A-458D-8284-6A9572C3F135}" dt="2022-03-30T08:33:03.463" v="2204"/>
          <ac:spMkLst>
            <pc:docMk/>
            <pc:sldMk cId="3490343503" sldId="377"/>
            <ac:spMk id="16" creationId="{689FBD15-1E57-44B6-8D65-D1583F8F0A9A}"/>
          </ac:spMkLst>
        </pc:spChg>
        <pc:spChg chg="add mod">
          <ac:chgData name="BRAUN Nicolas" userId="bb3f9c5a-c014-4b8e-8c4e-9c9fe5ece22b" providerId="ADAL" clId="{3DDA3D00-502A-458D-8284-6A9572C3F135}" dt="2022-03-30T08:34:08.203" v="2254" actId="1076"/>
          <ac:spMkLst>
            <pc:docMk/>
            <pc:sldMk cId="3490343503" sldId="377"/>
            <ac:spMk id="18" creationId="{57A1AE17-EF3F-49F3-9482-3CA39E4B2B0E}"/>
          </ac:spMkLst>
        </pc:spChg>
        <pc:picChg chg="add del mod">
          <ac:chgData name="BRAUN Nicolas" userId="bb3f9c5a-c014-4b8e-8c4e-9c9fe5ece22b" providerId="ADAL" clId="{3DDA3D00-502A-458D-8284-6A9572C3F135}" dt="2022-03-30T08:30:39.636" v="2152" actId="478"/>
          <ac:picMkLst>
            <pc:docMk/>
            <pc:sldMk cId="3490343503" sldId="377"/>
            <ac:picMk id="6" creationId="{48725C3D-7B84-4101-B853-9D6B55D530EE}"/>
          </ac:picMkLst>
        </pc:picChg>
        <pc:picChg chg="add mod">
          <ac:chgData name="BRAUN Nicolas" userId="bb3f9c5a-c014-4b8e-8c4e-9c9fe5ece22b" providerId="ADAL" clId="{3DDA3D00-502A-458D-8284-6A9572C3F135}" dt="2022-03-30T08:30:50.173" v="2155" actId="1076"/>
          <ac:picMkLst>
            <pc:docMk/>
            <pc:sldMk cId="3490343503" sldId="377"/>
            <ac:picMk id="8" creationId="{C0BBC461-A4B9-4629-AE9C-D4EC9B13C1EC}"/>
          </ac:picMkLst>
        </pc:picChg>
        <pc:picChg chg="del">
          <ac:chgData name="BRAUN Nicolas" userId="bb3f9c5a-c014-4b8e-8c4e-9c9fe5ece22b" providerId="ADAL" clId="{3DDA3D00-502A-458D-8284-6A9572C3F135}" dt="2022-03-30T08:29:26.542" v="2144" actId="478"/>
          <ac:picMkLst>
            <pc:docMk/>
            <pc:sldMk cId="3490343503" sldId="377"/>
            <ac:picMk id="9" creationId="{A80EE8E1-A32E-456D-986A-003BBA3D0D21}"/>
          </ac:picMkLst>
        </pc:picChg>
        <pc:cxnChg chg="del">
          <ac:chgData name="BRAUN Nicolas" userId="bb3f9c5a-c014-4b8e-8c4e-9c9fe5ece22b" providerId="ADAL" clId="{3DDA3D00-502A-458D-8284-6A9572C3F135}" dt="2022-03-30T08:29:47.227" v="2150" actId="478"/>
          <ac:cxnSpMkLst>
            <pc:docMk/>
            <pc:sldMk cId="3490343503" sldId="377"/>
            <ac:cxnSpMk id="15" creationId="{7B3C3D97-03FC-4B2C-9B77-ED42EC5744D3}"/>
          </ac:cxnSpMkLst>
        </pc:cxnChg>
        <pc:cxnChg chg="add mod">
          <ac:chgData name="BRAUN Nicolas" userId="bb3f9c5a-c014-4b8e-8c4e-9c9fe5ece22b" providerId="ADAL" clId="{3DDA3D00-502A-458D-8284-6A9572C3F135}" dt="2022-03-30T08:33:52.475" v="2251" actId="14100"/>
          <ac:cxnSpMkLst>
            <pc:docMk/>
            <pc:sldMk cId="3490343503" sldId="377"/>
            <ac:cxnSpMk id="19" creationId="{BDEF2372-F39F-4BAF-92AE-6825E3884485}"/>
          </ac:cxnSpMkLst>
        </pc:cxnChg>
        <pc:cxnChg chg="add mod">
          <ac:chgData name="BRAUN Nicolas" userId="bb3f9c5a-c014-4b8e-8c4e-9c9fe5ece22b" providerId="ADAL" clId="{3DDA3D00-502A-458D-8284-6A9572C3F135}" dt="2022-03-30T08:34:03.427" v="2253" actId="1076"/>
          <ac:cxnSpMkLst>
            <pc:docMk/>
            <pc:sldMk cId="3490343503" sldId="377"/>
            <ac:cxnSpMk id="21" creationId="{EDDEC4DD-9C16-4A56-B6A9-AA4D5CDC0DED}"/>
          </ac:cxnSpMkLst>
        </pc:cxnChg>
      </pc:sldChg>
      <pc:sldChg chg="addSp delSp modSp add mod">
        <pc:chgData name="BRAUN Nicolas" userId="bb3f9c5a-c014-4b8e-8c4e-9c9fe5ece22b" providerId="ADAL" clId="{3DDA3D00-502A-458D-8284-6A9572C3F135}" dt="2022-03-30T09:32:05.366" v="2729" actId="1076"/>
        <pc:sldMkLst>
          <pc:docMk/>
          <pc:sldMk cId="859633096" sldId="378"/>
        </pc:sldMkLst>
        <pc:spChg chg="mod">
          <ac:chgData name="BRAUN Nicolas" userId="bb3f9c5a-c014-4b8e-8c4e-9c9fe5ece22b" providerId="ADAL" clId="{3DDA3D00-502A-458D-8284-6A9572C3F135}" dt="2022-03-30T08:38:59.906" v="2273" actId="20577"/>
          <ac:spMkLst>
            <pc:docMk/>
            <pc:sldMk cId="859633096" sldId="378"/>
            <ac:spMk id="2" creationId="{00000000-0000-0000-0000-000000000000}"/>
          </ac:spMkLst>
        </pc:spChg>
        <pc:spChg chg="mod">
          <ac:chgData name="BRAUN Nicolas" userId="bb3f9c5a-c014-4b8e-8c4e-9c9fe5ece22b" providerId="ADAL" clId="{3DDA3D00-502A-458D-8284-6A9572C3F135}" dt="2022-03-30T09:12:37.627" v="2605" actId="1076"/>
          <ac:spMkLst>
            <pc:docMk/>
            <pc:sldMk cId="859633096" sldId="378"/>
            <ac:spMk id="12" creationId="{D4C51410-2654-430D-9E1D-A2A823DCE00F}"/>
          </ac:spMkLst>
        </pc:spChg>
        <pc:spChg chg="add mod">
          <ac:chgData name="BRAUN Nicolas" userId="bb3f9c5a-c014-4b8e-8c4e-9c9fe5ece22b" providerId="ADAL" clId="{3DDA3D00-502A-458D-8284-6A9572C3F135}" dt="2022-03-30T08:40:44.570" v="2288" actId="14100"/>
          <ac:spMkLst>
            <pc:docMk/>
            <pc:sldMk cId="859633096" sldId="378"/>
            <ac:spMk id="15" creationId="{953ED554-616C-497A-92AE-705EFC961C6E}"/>
          </ac:spMkLst>
        </pc:spChg>
        <pc:spChg chg="del mod">
          <ac:chgData name="BRAUN Nicolas" userId="bb3f9c5a-c014-4b8e-8c4e-9c9fe5ece22b" providerId="ADAL" clId="{3DDA3D00-502A-458D-8284-6A9572C3F135}" dt="2022-03-30T08:39:10.438" v="2277" actId="478"/>
          <ac:spMkLst>
            <pc:docMk/>
            <pc:sldMk cId="859633096" sldId="378"/>
            <ac:spMk id="16" creationId="{689FBD15-1E57-44B6-8D65-D1583F8F0A9A}"/>
          </ac:spMkLst>
        </pc:spChg>
        <pc:spChg chg="add del mod">
          <ac:chgData name="BRAUN Nicolas" userId="bb3f9c5a-c014-4b8e-8c4e-9c9fe5ece22b" providerId="ADAL" clId="{3DDA3D00-502A-458D-8284-6A9572C3F135}" dt="2022-03-30T08:41:02.675" v="2290"/>
          <ac:spMkLst>
            <pc:docMk/>
            <pc:sldMk cId="859633096" sldId="378"/>
            <ac:spMk id="17" creationId="{D30E5A5D-0556-4BCC-B9FB-7801F34BB3FE}"/>
          </ac:spMkLst>
        </pc:spChg>
        <pc:spChg chg="del">
          <ac:chgData name="BRAUN Nicolas" userId="bb3f9c5a-c014-4b8e-8c4e-9c9fe5ece22b" providerId="ADAL" clId="{3DDA3D00-502A-458D-8284-6A9572C3F135}" dt="2022-03-30T08:39:14.170" v="2278" actId="478"/>
          <ac:spMkLst>
            <pc:docMk/>
            <pc:sldMk cId="859633096" sldId="378"/>
            <ac:spMk id="18" creationId="{57A1AE17-EF3F-49F3-9482-3CA39E4B2B0E}"/>
          </ac:spMkLst>
        </pc:spChg>
        <pc:spChg chg="add mod">
          <ac:chgData name="BRAUN Nicolas" userId="bb3f9c5a-c014-4b8e-8c4e-9c9fe5ece22b" providerId="ADAL" clId="{3DDA3D00-502A-458D-8284-6A9572C3F135}" dt="2022-03-30T08:41:34.133" v="2320" actId="20577"/>
          <ac:spMkLst>
            <pc:docMk/>
            <pc:sldMk cId="859633096" sldId="378"/>
            <ac:spMk id="20" creationId="{D33BF0C5-68A6-4E52-8AC7-6B7CE1794F58}"/>
          </ac:spMkLst>
        </pc:spChg>
        <pc:picChg chg="add mod ord">
          <ac:chgData name="BRAUN Nicolas" userId="bb3f9c5a-c014-4b8e-8c4e-9c9fe5ece22b" providerId="ADAL" clId="{3DDA3D00-502A-458D-8284-6A9572C3F135}" dt="2022-03-30T08:39:37.159" v="2284" actId="1076"/>
          <ac:picMkLst>
            <pc:docMk/>
            <pc:sldMk cId="859633096" sldId="378"/>
            <ac:picMk id="5" creationId="{4003B3D5-3AF6-4DE2-87BD-60C1BCD40A13}"/>
          </ac:picMkLst>
        </pc:picChg>
        <pc:picChg chg="del mod">
          <ac:chgData name="BRAUN Nicolas" userId="bb3f9c5a-c014-4b8e-8c4e-9c9fe5ece22b" providerId="ADAL" clId="{3DDA3D00-502A-458D-8284-6A9572C3F135}" dt="2022-03-30T08:39:04.202" v="2275" actId="478"/>
          <ac:picMkLst>
            <pc:docMk/>
            <pc:sldMk cId="859633096" sldId="378"/>
            <ac:picMk id="8" creationId="{C0BBC461-A4B9-4629-AE9C-D4EC9B13C1EC}"/>
          </ac:picMkLst>
        </pc:picChg>
        <pc:cxnChg chg="del">
          <ac:chgData name="BRAUN Nicolas" userId="bb3f9c5a-c014-4b8e-8c4e-9c9fe5ece22b" providerId="ADAL" clId="{3DDA3D00-502A-458D-8284-6A9572C3F135}" dt="2022-03-30T08:39:34.823" v="2283" actId="478"/>
          <ac:cxnSpMkLst>
            <pc:docMk/>
            <pc:sldMk cId="859633096" sldId="378"/>
            <ac:cxnSpMk id="19" creationId="{BDEF2372-F39F-4BAF-92AE-6825E3884485}"/>
          </ac:cxnSpMkLst>
        </pc:cxnChg>
        <pc:cxnChg chg="del">
          <ac:chgData name="BRAUN Nicolas" userId="bb3f9c5a-c014-4b8e-8c4e-9c9fe5ece22b" providerId="ADAL" clId="{3DDA3D00-502A-458D-8284-6A9572C3F135}" dt="2022-03-30T08:39:39.301" v="2285" actId="478"/>
          <ac:cxnSpMkLst>
            <pc:docMk/>
            <pc:sldMk cId="859633096" sldId="378"/>
            <ac:cxnSpMk id="21" creationId="{EDDEC4DD-9C16-4A56-B6A9-AA4D5CDC0DED}"/>
          </ac:cxnSpMkLst>
        </pc:cxnChg>
        <pc:cxnChg chg="add mod">
          <ac:chgData name="BRAUN Nicolas" userId="bb3f9c5a-c014-4b8e-8c4e-9c9fe5ece22b" providerId="ADAL" clId="{3DDA3D00-502A-458D-8284-6A9572C3F135}" dt="2022-03-30T09:32:05.366" v="2729" actId="1076"/>
          <ac:cxnSpMkLst>
            <pc:docMk/>
            <pc:sldMk cId="859633096" sldId="378"/>
            <ac:cxnSpMk id="22" creationId="{86AEC786-2D0E-4D23-80E4-EFFE7EF7A806}"/>
          </ac:cxnSpMkLst>
        </pc:cxnChg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2441938336" sldId="378"/>
        </pc:sldMkLst>
      </pc:sldChg>
      <pc:sldChg chg="addSp delSp modSp add mod">
        <pc:chgData name="BRAUN Nicolas" userId="bb3f9c5a-c014-4b8e-8c4e-9c9fe5ece22b" providerId="ADAL" clId="{3DDA3D00-502A-458D-8284-6A9572C3F135}" dt="2022-03-30T09:11:42.001" v="2598" actId="1076"/>
        <pc:sldMkLst>
          <pc:docMk/>
          <pc:sldMk cId="109562879" sldId="379"/>
        </pc:sldMkLst>
        <pc:spChg chg="mod">
          <ac:chgData name="BRAUN Nicolas" userId="bb3f9c5a-c014-4b8e-8c4e-9c9fe5ece22b" providerId="ADAL" clId="{3DDA3D00-502A-458D-8284-6A9572C3F135}" dt="2022-03-30T09:11:42.001" v="2598" actId="1076"/>
          <ac:spMkLst>
            <pc:docMk/>
            <pc:sldMk cId="109562879" sldId="379"/>
            <ac:spMk id="12" creationId="{D4C51410-2654-430D-9E1D-A2A823DCE00F}"/>
          </ac:spMkLst>
        </pc:spChg>
        <pc:spChg chg="mod">
          <ac:chgData name="BRAUN Nicolas" userId="bb3f9c5a-c014-4b8e-8c4e-9c9fe5ece22b" providerId="ADAL" clId="{3DDA3D00-502A-458D-8284-6A9572C3F135}" dt="2022-03-30T08:46:57.720" v="2336" actId="14100"/>
          <ac:spMkLst>
            <pc:docMk/>
            <pc:sldMk cId="109562879" sldId="379"/>
            <ac:spMk id="15" creationId="{953ED554-616C-497A-92AE-705EFC961C6E}"/>
          </ac:spMkLst>
        </pc:spChg>
        <pc:spChg chg="add mod">
          <ac:chgData name="BRAUN Nicolas" userId="bb3f9c5a-c014-4b8e-8c4e-9c9fe5ece22b" providerId="ADAL" clId="{3DDA3D00-502A-458D-8284-6A9572C3F135}" dt="2022-03-30T08:48:42.749" v="2441" actId="20577"/>
          <ac:spMkLst>
            <pc:docMk/>
            <pc:sldMk cId="109562879" sldId="379"/>
            <ac:spMk id="17" creationId="{BB9FB75F-5F76-4CE0-8F39-196869D04D5B}"/>
          </ac:spMkLst>
        </pc:spChg>
        <pc:spChg chg="add mod">
          <ac:chgData name="BRAUN Nicolas" userId="bb3f9c5a-c014-4b8e-8c4e-9c9fe5ece22b" providerId="ADAL" clId="{3DDA3D00-502A-458D-8284-6A9572C3F135}" dt="2022-03-30T08:49:12.778" v="2445" actId="1076"/>
          <ac:spMkLst>
            <pc:docMk/>
            <pc:sldMk cId="109562879" sldId="379"/>
            <ac:spMk id="18" creationId="{1E1D1062-92F5-436A-9B1C-4F16F59B4DBD}"/>
          </ac:spMkLst>
        </pc:spChg>
        <pc:spChg chg="mod">
          <ac:chgData name="BRAUN Nicolas" userId="bb3f9c5a-c014-4b8e-8c4e-9c9fe5ece22b" providerId="ADAL" clId="{3DDA3D00-502A-458D-8284-6A9572C3F135}" dt="2022-03-30T08:48:08.658" v="2409" actId="20577"/>
          <ac:spMkLst>
            <pc:docMk/>
            <pc:sldMk cId="109562879" sldId="379"/>
            <ac:spMk id="20" creationId="{D33BF0C5-68A6-4E52-8AC7-6B7CE1794F58}"/>
          </ac:spMkLst>
        </pc:spChg>
        <pc:picChg chg="del">
          <ac:chgData name="BRAUN Nicolas" userId="bb3f9c5a-c014-4b8e-8c4e-9c9fe5ece22b" providerId="ADAL" clId="{3DDA3D00-502A-458D-8284-6A9572C3F135}" dt="2022-03-30T08:46:08.289" v="2326" actId="478"/>
          <ac:picMkLst>
            <pc:docMk/>
            <pc:sldMk cId="109562879" sldId="379"/>
            <ac:picMk id="5" creationId="{4003B3D5-3AF6-4DE2-87BD-60C1BCD40A13}"/>
          </ac:picMkLst>
        </pc:picChg>
        <pc:picChg chg="add mod ord">
          <ac:chgData name="BRAUN Nicolas" userId="bb3f9c5a-c014-4b8e-8c4e-9c9fe5ece22b" providerId="ADAL" clId="{3DDA3D00-502A-458D-8284-6A9572C3F135}" dt="2022-03-30T08:49:04.225" v="2444" actId="1076"/>
          <ac:picMkLst>
            <pc:docMk/>
            <pc:sldMk cId="109562879" sldId="379"/>
            <ac:picMk id="6" creationId="{053A84CC-3D99-4ACE-B63A-C77E4D9377BE}"/>
          </ac:picMkLst>
        </pc:picChg>
        <pc:cxnChg chg="add mod">
          <ac:chgData name="BRAUN Nicolas" userId="bb3f9c5a-c014-4b8e-8c4e-9c9fe5ece22b" providerId="ADAL" clId="{3DDA3D00-502A-458D-8284-6A9572C3F135}" dt="2022-03-30T08:47:50.817" v="2406" actId="1076"/>
          <ac:cxnSpMkLst>
            <pc:docMk/>
            <pc:sldMk cId="109562879" sldId="379"/>
            <ac:cxnSpMk id="16" creationId="{D89F48D6-E6F6-4BE9-BFF2-A8F7559C0CC6}"/>
          </ac:cxnSpMkLst>
        </pc:cxnChg>
        <pc:cxnChg chg="add mod">
          <ac:chgData name="BRAUN Nicolas" userId="bb3f9c5a-c014-4b8e-8c4e-9c9fe5ece22b" providerId="ADAL" clId="{3DDA3D00-502A-458D-8284-6A9572C3F135}" dt="2022-03-30T08:49:38.812" v="2449" actId="14100"/>
          <ac:cxnSpMkLst>
            <pc:docMk/>
            <pc:sldMk cId="109562879" sldId="379"/>
            <ac:cxnSpMk id="19" creationId="{4034AF88-B926-40A9-804A-D7C9E3FBC1FD}"/>
          </ac:cxnSpMkLst>
        </pc:cxnChg>
      </pc:sldChg>
      <pc:sldChg chg="add del">
        <pc:chgData name="BRAUN Nicolas" userId="bb3f9c5a-c014-4b8e-8c4e-9c9fe5ece22b" providerId="ADAL" clId="{3DDA3D00-502A-458D-8284-6A9572C3F135}" dt="2022-03-29T13:19:28.930" v="799" actId="47"/>
        <pc:sldMkLst>
          <pc:docMk/>
          <pc:sldMk cId="2924869808" sldId="379"/>
        </pc:sldMkLst>
      </pc:sldChg>
      <pc:sldChg chg="addSp delSp modSp add del mod ord">
        <pc:chgData name="BRAUN Nicolas" userId="bb3f9c5a-c014-4b8e-8c4e-9c9fe5ece22b" providerId="ADAL" clId="{3DDA3D00-502A-458D-8284-6A9572C3F135}" dt="2022-03-29T13:19:28.930" v="799" actId="47"/>
        <pc:sldMkLst>
          <pc:docMk/>
          <pc:sldMk cId="71149776" sldId="380"/>
        </pc:sldMkLst>
        <pc:spChg chg="mod">
          <ac:chgData name="BRAUN Nicolas" userId="bb3f9c5a-c014-4b8e-8c4e-9c9fe5ece22b" providerId="ADAL" clId="{3DDA3D00-502A-458D-8284-6A9572C3F135}" dt="2022-03-16T10:27:16.881" v="41" actId="2711"/>
          <ac:spMkLst>
            <pc:docMk/>
            <pc:sldMk cId="71149776" sldId="380"/>
            <ac:spMk id="2" creationId="{00000000-0000-0000-0000-000000000000}"/>
          </ac:spMkLst>
        </pc:spChg>
        <pc:spChg chg="add del mod">
          <ac:chgData name="BRAUN Nicolas" userId="bb3f9c5a-c014-4b8e-8c4e-9c9fe5ece22b" providerId="ADAL" clId="{3DDA3D00-502A-458D-8284-6A9572C3F135}" dt="2022-03-16T10:27:27.184" v="43" actId="478"/>
          <ac:spMkLst>
            <pc:docMk/>
            <pc:sldMk cId="71149776" sldId="380"/>
            <ac:spMk id="5" creationId="{DB5223A7-7DD4-4342-9915-657E195BF7E0}"/>
          </ac:spMkLst>
        </pc:spChg>
        <pc:spChg chg="del">
          <ac:chgData name="BRAUN Nicolas" userId="bb3f9c5a-c014-4b8e-8c4e-9c9fe5ece22b" providerId="ADAL" clId="{3DDA3D00-502A-458D-8284-6A9572C3F135}" dt="2022-03-16T10:27:29.335" v="44" actId="478"/>
          <ac:spMkLst>
            <pc:docMk/>
            <pc:sldMk cId="71149776" sldId="380"/>
            <ac:spMk id="11" creationId="{FCD9A5C3-6E98-4D94-A253-40C7ADB1C309}"/>
          </ac:spMkLst>
        </pc:spChg>
        <pc:spChg chg="del">
          <ac:chgData name="BRAUN Nicolas" userId="bb3f9c5a-c014-4b8e-8c4e-9c9fe5ece22b" providerId="ADAL" clId="{3DDA3D00-502A-458D-8284-6A9572C3F135}" dt="2022-03-16T10:27:31.224" v="45" actId="478"/>
          <ac:spMkLst>
            <pc:docMk/>
            <pc:sldMk cId="71149776" sldId="380"/>
            <ac:spMk id="12" creationId="{F4FCE65A-174A-499C-B3D0-18A35D93DD0D}"/>
          </ac:spMkLst>
        </pc:spChg>
        <pc:spChg chg="add mod">
          <ac:chgData name="BRAUN Nicolas" userId="bb3f9c5a-c014-4b8e-8c4e-9c9fe5ece22b" providerId="ADAL" clId="{3DDA3D00-502A-458D-8284-6A9572C3F135}" dt="2022-03-16T10:28:56.672" v="56" actId="14100"/>
          <ac:spMkLst>
            <pc:docMk/>
            <pc:sldMk cId="71149776" sldId="380"/>
            <ac:spMk id="13" creationId="{8B9DF0F6-3DF4-4F33-B54F-A3AF4E76A1B3}"/>
          </ac:spMkLst>
        </pc:spChg>
        <pc:spChg chg="del mod">
          <ac:chgData name="BRAUN Nicolas" userId="bb3f9c5a-c014-4b8e-8c4e-9c9fe5ece22b" providerId="ADAL" clId="{3DDA3D00-502A-458D-8284-6A9572C3F135}" dt="2022-03-16T10:27:36.619" v="47" actId="478"/>
          <ac:spMkLst>
            <pc:docMk/>
            <pc:sldMk cId="71149776" sldId="380"/>
            <ac:spMk id="14" creationId="{451A1DDC-7238-4778-9156-88E4B3B5C304}"/>
          </ac:spMkLst>
        </pc:spChg>
        <pc:picChg chg="add">
          <ac:chgData name="BRAUN Nicolas" userId="bb3f9c5a-c014-4b8e-8c4e-9c9fe5ece22b" providerId="ADAL" clId="{3DDA3D00-502A-458D-8284-6A9572C3F135}" dt="2022-03-16T10:27:57.004" v="48" actId="22"/>
          <ac:picMkLst>
            <pc:docMk/>
            <pc:sldMk cId="71149776" sldId="380"/>
            <ac:picMk id="9" creationId="{7DF15C66-DD83-4EFE-BA4A-C827819BA92F}"/>
          </ac:picMkLst>
        </pc:picChg>
        <pc:picChg chg="del">
          <ac:chgData name="BRAUN Nicolas" userId="bb3f9c5a-c014-4b8e-8c4e-9c9fe5ece22b" providerId="ADAL" clId="{3DDA3D00-502A-458D-8284-6A9572C3F135}" dt="2022-03-16T10:27:23.945" v="42" actId="478"/>
          <ac:picMkLst>
            <pc:docMk/>
            <pc:sldMk cId="71149776" sldId="380"/>
            <ac:picMk id="10" creationId="{9CB751E8-966B-4018-ACDD-AE078DC29E8E}"/>
          </ac:picMkLst>
        </pc:picChg>
      </pc:sldChg>
      <pc:sldChg chg="addSp delSp modSp add mod">
        <pc:chgData name="BRAUN Nicolas" userId="bb3f9c5a-c014-4b8e-8c4e-9c9fe5ece22b" providerId="ADAL" clId="{3DDA3D00-502A-458D-8284-6A9572C3F135}" dt="2022-03-31T13:27:15.759" v="4435" actId="20577"/>
        <pc:sldMkLst>
          <pc:docMk/>
          <pc:sldMk cId="354285484" sldId="380"/>
        </pc:sldMkLst>
        <pc:spChg chg="mod">
          <ac:chgData name="BRAUN Nicolas" userId="bb3f9c5a-c014-4b8e-8c4e-9c9fe5ece22b" providerId="ADAL" clId="{3DDA3D00-502A-458D-8284-6A9572C3F135}" dt="2022-03-30T08:51:00.722" v="2465" actId="20577"/>
          <ac:spMkLst>
            <pc:docMk/>
            <pc:sldMk cId="354285484" sldId="380"/>
            <ac:spMk id="2" creationId="{00000000-0000-0000-0000-000000000000}"/>
          </ac:spMkLst>
        </pc:spChg>
        <pc:spChg chg="mod">
          <ac:chgData name="BRAUN Nicolas" userId="bb3f9c5a-c014-4b8e-8c4e-9c9fe5ece22b" providerId="ADAL" clId="{3DDA3D00-502A-458D-8284-6A9572C3F135}" dt="2022-03-31T13:27:15.759" v="4435" actId="20577"/>
          <ac:spMkLst>
            <pc:docMk/>
            <pc:sldMk cId="354285484" sldId="380"/>
            <ac:spMk id="12" creationId="{D4C51410-2654-430D-9E1D-A2A823DCE00F}"/>
          </ac:spMkLst>
        </pc:spChg>
        <pc:spChg chg="mod">
          <ac:chgData name="BRAUN Nicolas" userId="bb3f9c5a-c014-4b8e-8c4e-9c9fe5ece22b" providerId="ADAL" clId="{3DDA3D00-502A-458D-8284-6A9572C3F135}" dt="2022-03-30T08:54:26.840" v="2507" actId="14100"/>
          <ac:spMkLst>
            <pc:docMk/>
            <pc:sldMk cId="354285484" sldId="380"/>
            <ac:spMk id="17" creationId="{BB9FB75F-5F76-4CE0-8F39-196869D04D5B}"/>
          </ac:spMkLst>
        </pc:spChg>
        <pc:spChg chg="del">
          <ac:chgData name="BRAUN Nicolas" userId="bb3f9c5a-c014-4b8e-8c4e-9c9fe5ece22b" providerId="ADAL" clId="{3DDA3D00-502A-458D-8284-6A9572C3F135}" dt="2022-03-30T08:53:01.817" v="2480" actId="478"/>
          <ac:spMkLst>
            <pc:docMk/>
            <pc:sldMk cId="354285484" sldId="380"/>
            <ac:spMk id="18" creationId="{1E1D1062-92F5-436A-9B1C-4F16F59B4DBD}"/>
          </ac:spMkLst>
        </pc:spChg>
        <pc:spChg chg="del mod">
          <ac:chgData name="BRAUN Nicolas" userId="bb3f9c5a-c014-4b8e-8c4e-9c9fe5ece22b" providerId="ADAL" clId="{3DDA3D00-502A-458D-8284-6A9572C3F135}" dt="2022-03-30T08:51:17.433" v="2468" actId="478"/>
          <ac:spMkLst>
            <pc:docMk/>
            <pc:sldMk cId="354285484" sldId="380"/>
            <ac:spMk id="20" creationId="{D33BF0C5-68A6-4E52-8AC7-6B7CE1794F58}"/>
          </ac:spMkLst>
        </pc:spChg>
        <pc:spChg chg="add mod">
          <ac:chgData name="BRAUN Nicolas" userId="bb3f9c5a-c014-4b8e-8c4e-9c9fe5ece22b" providerId="ADAL" clId="{3DDA3D00-502A-458D-8284-6A9572C3F135}" dt="2022-03-30T09:01:24.608" v="2534" actId="1076"/>
          <ac:spMkLst>
            <pc:docMk/>
            <pc:sldMk cId="354285484" sldId="380"/>
            <ac:spMk id="21" creationId="{00D1C3A4-7A9B-49BF-B00E-C6E527128C13}"/>
          </ac:spMkLst>
        </pc:spChg>
        <pc:spChg chg="add mod">
          <ac:chgData name="BRAUN Nicolas" userId="bb3f9c5a-c014-4b8e-8c4e-9c9fe5ece22b" providerId="ADAL" clId="{3DDA3D00-502A-458D-8284-6A9572C3F135}" dt="2022-03-30T09:02:27.724" v="2537" actId="14100"/>
          <ac:spMkLst>
            <pc:docMk/>
            <pc:sldMk cId="354285484" sldId="380"/>
            <ac:spMk id="22" creationId="{F130DDC9-0CB6-4547-8953-725BC34A0FDA}"/>
          </ac:spMkLst>
        </pc:spChg>
        <pc:spChg chg="add mod">
          <ac:chgData name="BRAUN Nicolas" userId="bb3f9c5a-c014-4b8e-8c4e-9c9fe5ece22b" providerId="ADAL" clId="{3DDA3D00-502A-458D-8284-6A9572C3F135}" dt="2022-03-30T09:02:43.976" v="2541" actId="1076"/>
          <ac:spMkLst>
            <pc:docMk/>
            <pc:sldMk cId="354285484" sldId="380"/>
            <ac:spMk id="23" creationId="{413395E6-C0FA-4180-A7CF-0A13865ADAC8}"/>
          </ac:spMkLst>
        </pc:spChg>
        <pc:spChg chg="add mod">
          <ac:chgData name="BRAUN Nicolas" userId="bb3f9c5a-c014-4b8e-8c4e-9c9fe5ece22b" providerId="ADAL" clId="{3DDA3D00-502A-458D-8284-6A9572C3F135}" dt="2022-03-30T09:04:58.008" v="2571" actId="1076"/>
          <ac:spMkLst>
            <pc:docMk/>
            <pc:sldMk cId="354285484" sldId="380"/>
            <ac:spMk id="24" creationId="{E4E66129-10C7-436F-926E-93A8318AA662}"/>
          </ac:spMkLst>
        </pc:spChg>
        <pc:picChg chg="add mod">
          <ac:chgData name="BRAUN Nicolas" userId="bb3f9c5a-c014-4b8e-8c4e-9c9fe5ece22b" providerId="ADAL" clId="{3DDA3D00-502A-458D-8284-6A9572C3F135}" dt="2022-03-30T08:52:57.047" v="2478" actId="14100"/>
          <ac:picMkLst>
            <pc:docMk/>
            <pc:sldMk cId="354285484" sldId="380"/>
            <ac:picMk id="5" creationId="{0CDFD74C-0679-493F-B80B-7D5A252CDB48}"/>
          </ac:picMkLst>
        </pc:picChg>
        <pc:picChg chg="del">
          <ac:chgData name="BRAUN Nicolas" userId="bb3f9c5a-c014-4b8e-8c4e-9c9fe5ece22b" providerId="ADAL" clId="{3DDA3D00-502A-458D-8284-6A9572C3F135}" dt="2022-03-30T08:51:10.120" v="2466" actId="478"/>
          <ac:picMkLst>
            <pc:docMk/>
            <pc:sldMk cId="354285484" sldId="380"/>
            <ac:picMk id="6" creationId="{053A84CC-3D99-4ACE-B63A-C77E4D9377BE}"/>
          </ac:picMkLst>
        </pc:picChg>
        <pc:picChg chg="add mod">
          <ac:chgData name="BRAUN Nicolas" userId="bb3f9c5a-c014-4b8e-8c4e-9c9fe5ece22b" providerId="ADAL" clId="{3DDA3D00-502A-458D-8284-6A9572C3F135}" dt="2022-03-30T09:02:35.807" v="2540" actId="1076"/>
          <ac:picMkLst>
            <pc:docMk/>
            <pc:sldMk cId="354285484" sldId="380"/>
            <ac:picMk id="8" creationId="{41300BAF-5FE6-478A-B5D6-3283C0685B2F}"/>
          </ac:picMkLst>
        </pc:picChg>
        <pc:picChg chg="add mod">
          <ac:chgData name="BRAUN Nicolas" userId="bb3f9c5a-c014-4b8e-8c4e-9c9fe5ece22b" providerId="ADAL" clId="{3DDA3D00-502A-458D-8284-6A9572C3F135}" dt="2022-03-30T09:03:49.083" v="2543" actId="1076"/>
          <ac:picMkLst>
            <pc:docMk/>
            <pc:sldMk cId="354285484" sldId="380"/>
            <ac:picMk id="10" creationId="{9D1FC3DE-80D3-4EE9-BF15-636A126F0E82}"/>
          </ac:picMkLst>
        </pc:picChg>
        <pc:cxnChg chg="del">
          <ac:chgData name="BRAUN Nicolas" userId="bb3f9c5a-c014-4b8e-8c4e-9c9fe5ece22b" providerId="ADAL" clId="{3DDA3D00-502A-458D-8284-6A9572C3F135}" dt="2022-03-30T08:52:44.669" v="2476" actId="478"/>
          <ac:cxnSpMkLst>
            <pc:docMk/>
            <pc:sldMk cId="354285484" sldId="380"/>
            <ac:cxnSpMk id="16" creationId="{D89F48D6-E6F6-4BE9-BFF2-A8F7559C0CC6}"/>
          </ac:cxnSpMkLst>
        </pc:cxnChg>
        <pc:cxnChg chg="del">
          <ac:chgData name="BRAUN Nicolas" userId="bb3f9c5a-c014-4b8e-8c4e-9c9fe5ece22b" providerId="ADAL" clId="{3DDA3D00-502A-458D-8284-6A9572C3F135}" dt="2022-03-30T08:52:59.335" v="2479" actId="478"/>
          <ac:cxnSpMkLst>
            <pc:docMk/>
            <pc:sldMk cId="354285484" sldId="380"/>
            <ac:cxnSpMk id="19" creationId="{4034AF88-B926-40A9-804A-D7C9E3FBC1FD}"/>
          </ac:cxnSpMkLst>
        </pc:cxnChg>
        <pc:cxnChg chg="add mod">
          <ac:chgData name="BRAUN Nicolas" userId="bb3f9c5a-c014-4b8e-8c4e-9c9fe5ece22b" providerId="ADAL" clId="{3DDA3D00-502A-458D-8284-6A9572C3F135}" dt="2022-03-30T09:05:12.295" v="2574" actId="14100"/>
          <ac:cxnSpMkLst>
            <pc:docMk/>
            <pc:sldMk cId="354285484" sldId="380"/>
            <ac:cxnSpMk id="25" creationId="{B91AB4FC-696F-46D7-969D-F3184ECDD434}"/>
          </ac:cxnSpMkLst>
        </pc:cxnChg>
      </pc:sldChg>
      <pc:sldChg chg="addSp modSp add mod">
        <pc:chgData name="BRAUN Nicolas" userId="bb3f9c5a-c014-4b8e-8c4e-9c9fe5ece22b" providerId="ADAL" clId="{3DDA3D00-502A-458D-8284-6A9572C3F135}" dt="2022-03-31T13:29:21.007" v="4480" actId="14100"/>
        <pc:sldMkLst>
          <pc:docMk/>
          <pc:sldMk cId="357066814" sldId="381"/>
        </pc:sldMkLst>
        <pc:spChg chg="mod">
          <ac:chgData name="BRAUN Nicolas" userId="bb3f9c5a-c014-4b8e-8c4e-9c9fe5ece22b" providerId="ADAL" clId="{3DDA3D00-502A-458D-8284-6A9572C3F135}" dt="2022-03-30T09:12:12.620" v="2602" actId="1076"/>
          <ac:spMkLst>
            <pc:docMk/>
            <pc:sldMk cId="357066814" sldId="381"/>
            <ac:spMk id="12" creationId="{D4C51410-2654-430D-9E1D-A2A823DCE00F}"/>
          </ac:spMkLst>
        </pc:spChg>
        <pc:spChg chg="add mod">
          <ac:chgData name="BRAUN Nicolas" userId="bb3f9c5a-c014-4b8e-8c4e-9c9fe5ece22b" providerId="ADAL" clId="{3DDA3D00-502A-458D-8284-6A9572C3F135}" dt="2022-03-31T13:29:00.418" v="4477" actId="1076"/>
          <ac:spMkLst>
            <pc:docMk/>
            <pc:sldMk cId="357066814" sldId="381"/>
            <ac:spMk id="18" creationId="{E4F77708-F7B4-47BC-8D33-1C96D464F215}"/>
          </ac:spMkLst>
        </pc:spChg>
        <pc:picChg chg="mod">
          <ac:chgData name="BRAUN Nicolas" userId="bb3f9c5a-c014-4b8e-8c4e-9c9fe5ece22b" providerId="ADAL" clId="{3DDA3D00-502A-458D-8284-6A9572C3F135}" dt="2022-03-30T09:17:01.742" v="2677" actId="1076"/>
          <ac:picMkLst>
            <pc:docMk/>
            <pc:sldMk cId="357066814" sldId="381"/>
            <ac:picMk id="8" creationId="{41300BAF-5FE6-478A-B5D6-3283C0685B2F}"/>
          </ac:picMkLst>
        </pc:picChg>
        <pc:cxnChg chg="add mod">
          <ac:chgData name="BRAUN Nicolas" userId="bb3f9c5a-c014-4b8e-8c4e-9c9fe5ece22b" providerId="ADAL" clId="{3DDA3D00-502A-458D-8284-6A9572C3F135}" dt="2022-03-31T13:29:21.007" v="4480" actId="14100"/>
          <ac:cxnSpMkLst>
            <pc:docMk/>
            <pc:sldMk cId="357066814" sldId="381"/>
            <ac:cxnSpMk id="19" creationId="{226FDD11-0BE3-4548-9FFB-9B9A5AE9BCFA}"/>
          </ac:cxnSpMkLst>
        </pc:cxnChg>
      </pc:sldChg>
      <pc:sldChg chg="addSp delSp modSp add del mod ord">
        <pc:chgData name="BRAUN Nicolas" userId="bb3f9c5a-c014-4b8e-8c4e-9c9fe5ece22b" providerId="ADAL" clId="{3DDA3D00-502A-458D-8284-6A9572C3F135}" dt="2022-03-29T13:19:28.930" v="799" actId="47"/>
        <pc:sldMkLst>
          <pc:docMk/>
          <pc:sldMk cId="2675341509" sldId="381"/>
        </pc:sldMkLst>
        <pc:spChg chg="mod">
          <ac:chgData name="BRAUN Nicolas" userId="bb3f9c5a-c014-4b8e-8c4e-9c9fe5ece22b" providerId="ADAL" clId="{3DDA3D00-502A-458D-8284-6A9572C3F135}" dt="2022-03-16T10:32:42.782" v="113" actId="1076"/>
          <ac:spMkLst>
            <pc:docMk/>
            <pc:sldMk cId="2675341509" sldId="381"/>
            <ac:spMk id="2" creationId="{00000000-0000-0000-0000-000000000000}"/>
          </ac:spMkLst>
        </pc:spChg>
        <pc:spChg chg="add del mod">
          <ac:chgData name="BRAUN Nicolas" userId="bb3f9c5a-c014-4b8e-8c4e-9c9fe5ece22b" providerId="ADAL" clId="{3DDA3D00-502A-458D-8284-6A9572C3F135}" dt="2022-03-16T10:50:10.419" v="337" actId="478"/>
          <ac:spMkLst>
            <pc:docMk/>
            <pc:sldMk cId="2675341509" sldId="381"/>
            <ac:spMk id="8" creationId="{7B4E5BE3-2786-4C6A-8D9E-D1554509DD3B}"/>
          </ac:spMkLst>
        </pc:spChg>
        <pc:spChg chg="add del mod">
          <ac:chgData name="BRAUN Nicolas" userId="bb3f9c5a-c014-4b8e-8c4e-9c9fe5ece22b" providerId="ADAL" clId="{3DDA3D00-502A-458D-8284-6A9572C3F135}" dt="2022-03-16T10:49:10.925" v="299"/>
          <ac:spMkLst>
            <pc:docMk/>
            <pc:sldMk cId="2675341509" sldId="381"/>
            <ac:spMk id="10" creationId="{63768EB9-756E-4904-878A-3FD9355C661E}"/>
          </ac:spMkLst>
        </pc:spChg>
        <pc:spChg chg="add mod">
          <ac:chgData name="BRAUN Nicolas" userId="bb3f9c5a-c014-4b8e-8c4e-9c9fe5ece22b" providerId="ADAL" clId="{3DDA3D00-502A-458D-8284-6A9572C3F135}" dt="2022-03-16T10:54:47.809" v="396" actId="2711"/>
          <ac:spMkLst>
            <pc:docMk/>
            <pc:sldMk cId="2675341509" sldId="381"/>
            <ac:spMk id="11" creationId="{0CA7F3B6-A60A-4964-977E-E5546CF7FDD6}"/>
          </ac:spMkLst>
        </pc:spChg>
        <pc:spChg chg="del">
          <ac:chgData name="BRAUN Nicolas" userId="bb3f9c5a-c014-4b8e-8c4e-9c9fe5ece22b" providerId="ADAL" clId="{3DDA3D00-502A-458D-8284-6A9572C3F135}" dt="2022-03-16T10:42:15.590" v="275" actId="478"/>
          <ac:spMkLst>
            <pc:docMk/>
            <pc:sldMk cId="2675341509" sldId="381"/>
            <ac:spMk id="13" creationId="{8B9DF0F6-3DF4-4F33-B54F-A3AF4E76A1B3}"/>
          </ac:spMkLst>
        </pc:spChg>
        <pc:spChg chg="add mod">
          <ac:chgData name="BRAUN Nicolas" userId="bb3f9c5a-c014-4b8e-8c4e-9c9fe5ece22b" providerId="ADAL" clId="{3DDA3D00-502A-458D-8284-6A9572C3F135}" dt="2022-03-16T10:54:38.105" v="395" actId="2711"/>
          <ac:spMkLst>
            <pc:docMk/>
            <pc:sldMk cId="2675341509" sldId="381"/>
            <ac:spMk id="17" creationId="{20FC6236-B8C9-44C7-8E27-CDF06AB16F37}"/>
          </ac:spMkLst>
        </pc:spChg>
        <pc:spChg chg="add mod">
          <ac:chgData name="BRAUN Nicolas" userId="bb3f9c5a-c014-4b8e-8c4e-9c9fe5ece22b" providerId="ADAL" clId="{3DDA3D00-502A-458D-8284-6A9572C3F135}" dt="2022-03-16T10:55:06.856" v="404" actId="14100"/>
          <ac:spMkLst>
            <pc:docMk/>
            <pc:sldMk cId="2675341509" sldId="381"/>
            <ac:spMk id="23" creationId="{79C171A5-0478-4B33-8879-8608908DA7AD}"/>
          </ac:spMkLst>
        </pc:spChg>
        <pc:picChg chg="add mod">
          <ac:chgData name="BRAUN Nicolas" userId="bb3f9c5a-c014-4b8e-8c4e-9c9fe5ece22b" providerId="ADAL" clId="{3DDA3D00-502A-458D-8284-6A9572C3F135}" dt="2022-03-16T10:49:22.821" v="300" actId="1076"/>
          <ac:picMkLst>
            <pc:docMk/>
            <pc:sldMk cId="2675341509" sldId="381"/>
            <ac:picMk id="5" creationId="{86B52A2B-0B7C-4103-8C96-1BEB1ECFFCF0}"/>
          </ac:picMkLst>
        </pc:picChg>
        <pc:picChg chg="del">
          <ac:chgData name="BRAUN Nicolas" userId="bb3f9c5a-c014-4b8e-8c4e-9c9fe5ece22b" providerId="ADAL" clId="{3DDA3D00-502A-458D-8284-6A9572C3F135}" dt="2022-03-16T10:42:12.169" v="274" actId="478"/>
          <ac:picMkLst>
            <pc:docMk/>
            <pc:sldMk cId="2675341509" sldId="381"/>
            <ac:picMk id="9" creationId="{7DF15C66-DD83-4EFE-BA4A-C827819BA92F}"/>
          </ac:picMkLst>
        </pc:picChg>
        <pc:picChg chg="add del">
          <ac:chgData name="BRAUN Nicolas" userId="bb3f9c5a-c014-4b8e-8c4e-9c9fe5ece22b" providerId="ADAL" clId="{3DDA3D00-502A-458D-8284-6A9572C3F135}" dt="2022-03-16T10:51:41.540" v="344" actId="22"/>
          <ac:picMkLst>
            <pc:docMk/>
            <pc:sldMk cId="2675341509" sldId="381"/>
            <ac:picMk id="16" creationId="{4561DAB7-06C3-4087-8195-CC1555C7CD59}"/>
          </ac:picMkLst>
        </pc:picChg>
        <pc:cxnChg chg="add mod">
          <ac:chgData name="BRAUN Nicolas" userId="bb3f9c5a-c014-4b8e-8c4e-9c9fe5ece22b" providerId="ADAL" clId="{3DDA3D00-502A-458D-8284-6A9572C3F135}" dt="2022-03-16T10:50:46.907" v="342" actId="1582"/>
          <ac:cxnSpMkLst>
            <pc:docMk/>
            <pc:sldMk cId="2675341509" sldId="381"/>
            <ac:cxnSpMk id="14" creationId="{6261AA66-D30E-47C5-860A-677C7C67783C}"/>
          </ac:cxnSpMkLst>
        </pc:cxnChg>
        <pc:cxnChg chg="add mod">
          <ac:chgData name="BRAUN Nicolas" userId="bb3f9c5a-c014-4b8e-8c4e-9c9fe5ece22b" providerId="ADAL" clId="{3DDA3D00-502A-458D-8284-6A9572C3F135}" dt="2022-03-16T10:53:21.798" v="388" actId="14100"/>
          <ac:cxnSpMkLst>
            <pc:docMk/>
            <pc:sldMk cId="2675341509" sldId="381"/>
            <ac:cxnSpMk id="18" creationId="{7144A452-7C3A-4091-B6B4-5D4A310FBE3A}"/>
          </ac:cxnSpMkLst>
        </pc:cxnChg>
        <pc:cxnChg chg="add mod">
          <ac:chgData name="BRAUN Nicolas" userId="bb3f9c5a-c014-4b8e-8c4e-9c9fe5ece22b" providerId="ADAL" clId="{3DDA3D00-502A-458D-8284-6A9572C3F135}" dt="2022-03-16T10:55:42.041" v="407" actId="14100"/>
          <ac:cxnSpMkLst>
            <pc:docMk/>
            <pc:sldMk cId="2675341509" sldId="381"/>
            <ac:cxnSpMk id="19" creationId="{46B3C88D-2754-4855-80DF-D0030D9B1AB0}"/>
          </ac:cxnSpMkLst>
        </pc:cxnChg>
        <pc:cxnChg chg="add del mod">
          <ac:chgData name="BRAUN Nicolas" userId="bb3f9c5a-c014-4b8e-8c4e-9c9fe5ece22b" providerId="ADAL" clId="{3DDA3D00-502A-458D-8284-6A9572C3F135}" dt="2022-03-16T10:54:27.786" v="394"/>
          <ac:cxnSpMkLst>
            <pc:docMk/>
            <pc:sldMk cId="2675341509" sldId="381"/>
            <ac:cxnSpMk id="24" creationId="{3F07F38D-FE73-4FA7-A871-7D869F407971}"/>
          </ac:cxnSpMkLst>
        </pc:cxnChg>
        <pc:cxnChg chg="add mod">
          <ac:chgData name="BRAUN Nicolas" userId="bb3f9c5a-c014-4b8e-8c4e-9c9fe5ece22b" providerId="ADAL" clId="{3DDA3D00-502A-458D-8284-6A9572C3F135}" dt="2022-03-16T10:55:33.785" v="406" actId="1076"/>
          <ac:cxnSpMkLst>
            <pc:docMk/>
            <pc:sldMk cId="2675341509" sldId="381"/>
            <ac:cxnSpMk id="25" creationId="{2505018A-B444-4566-880E-FEE255A2413B}"/>
          </ac:cxnSpMkLst>
        </pc:cxnChg>
      </pc:sldChg>
      <pc:sldChg chg="addSp delSp modSp add mod">
        <pc:chgData name="BRAUN Nicolas" userId="bb3f9c5a-c014-4b8e-8c4e-9c9fe5ece22b" providerId="ADAL" clId="{3DDA3D00-502A-458D-8284-6A9572C3F135}" dt="2022-03-30T10:03:48.119" v="3176" actId="20577"/>
        <pc:sldMkLst>
          <pc:docMk/>
          <pc:sldMk cId="177825811" sldId="382"/>
        </pc:sldMkLst>
        <pc:spChg chg="mod">
          <ac:chgData name="BRAUN Nicolas" userId="bb3f9c5a-c014-4b8e-8c4e-9c9fe5ece22b" providerId="ADAL" clId="{3DDA3D00-502A-458D-8284-6A9572C3F135}" dt="2022-03-30T10:03:48.119" v="3176" actId="20577"/>
          <ac:spMkLst>
            <pc:docMk/>
            <pc:sldMk cId="177825811" sldId="382"/>
            <ac:spMk id="2" creationId="{00000000-0000-0000-0000-000000000000}"/>
          </ac:spMkLst>
        </pc:spChg>
        <pc:spChg chg="mod">
          <ac:chgData name="BRAUN Nicolas" userId="bb3f9c5a-c014-4b8e-8c4e-9c9fe5ece22b" providerId="ADAL" clId="{3DDA3D00-502A-458D-8284-6A9572C3F135}" dt="2022-03-30T09:30:30.344" v="2727" actId="20577"/>
          <ac:spMkLst>
            <pc:docMk/>
            <pc:sldMk cId="177825811" sldId="382"/>
            <ac:spMk id="12" creationId="{D4C51410-2654-430D-9E1D-A2A823DCE00F}"/>
          </ac:spMkLst>
        </pc:spChg>
        <pc:spChg chg="del">
          <ac:chgData name="BRAUN Nicolas" userId="bb3f9c5a-c014-4b8e-8c4e-9c9fe5ece22b" providerId="ADAL" clId="{3DDA3D00-502A-458D-8284-6A9572C3F135}" dt="2022-03-30T09:16:14.766" v="2665" actId="478"/>
          <ac:spMkLst>
            <pc:docMk/>
            <pc:sldMk cId="177825811" sldId="382"/>
            <ac:spMk id="15" creationId="{953ED554-616C-497A-92AE-705EFC961C6E}"/>
          </ac:spMkLst>
        </pc:spChg>
        <pc:spChg chg="del mod">
          <ac:chgData name="BRAUN Nicolas" userId="bb3f9c5a-c014-4b8e-8c4e-9c9fe5ece22b" providerId="ADAL" clId="{3DDA3D00-502A-458D-8284-6A9572C3F135}" dt="2022-03-30T09:15:08.340" v="2659" actId="478"/>
          <ac:spMkLst>
            <pc:docMk/>
            <pc:sldMk cId="177825811" sldId="382"/>
            <ac:spMk id="17" creationId="{BB9FB75F-5F76-4CE0-8F39-196869D04D5B}"/>
          </ac:spMkLst>
        </pc:spChg>
        <pc:spChg chg="add mod">
          <ac:chgData name="BRAUN Nicolas" userId="bb3f9c5a-c014-4b8e-8c4e-9c9fe5ece22b" providerId="ADAL" clId="{3DDA3D00-502A-458D-8284-6A9572C3F135}" dt="2022-03-30T09:17:19.774" v="2681" actId="14100"/>
          <ac:spMkLst>
            <pc:docMk/>
            <pc:sldMk cId="177825811" sldId="382"/>
            <ac:spMk id="19" creationId="{A8EA314E-C9D1-4B00-ABC9-21969CFD31C4}"/>
          </ac:spMkLst>
        </pc:spChg>
        <pc:spChg chg="add mod">
          <ac:chgData name="BRAUN Nicolas" userId="bb3f9c5a-c014-4b8e-8c4e-9c9fe5ece22b" providerId="ADAL" clId="{3DDA3D00-502A-458D-8284-6A9572C3F135}" dt="2022-03-30T09:18:23.706" v="2692" actId="14100"/>
          <ac:spMkLst>
            <pc:docMk/>
            <pc:sldMk cId="177825811" sldId="382"/>
            <ac:spMk id="20" creationId="{848E82A3-3ADC-4C6E-A0CE-28D6349E98E0}"/>
          </ac:spMkLst>
        </pc:spChg>
        <pc:spChg chg="del">
          <ac:chgData name="BRAUN Nicolas" userId="bb3f9c5a-c014-4b8e-8c4e-9c9fe5ece22b" providerId="ADAL" clId="{3DDA3D00-502A-458D-8284-6A9572C3F135}" dt="2022-03-30T09:15:12.601" v="2660" actId="478"/>
          <ac:spMkLst>
            <pc:docMk/>
            <pc:sldMk cId="177825811" sldId="382"/>
            <ac:spMk id="21" creationId="{00D1C3A4-7A9B-49BF-B00E-C6E527128C13}"/>
          </ac:spMkLst>
        </pc:spChg>
        <pc:spChg chg="del">
          <ac:chgData name="BRAUN Nicolas" userId="bb3f9c5a-c014-4b8e-8c4e-9c9fe5ece22b" providerId="ADAL" clId="{3DDA3D00-502A-458D-8284-6A9572C3F135}" dt="2022-03-30T09:16:06.121" v="2662" actId="478"/>
          <ac:spMkLst>
            <pc:docMk/>
            <pc:sldMk cId="177825811" sldId="382"/>
            <ac:spMk id="22" creationId="{F130DDC9-0CB6-4547-8953-725BC34A0FDA}"/>
          </ac:spMkLst>
        </pc:spChg>
        <pc:spChg chg="del">
          <ac:chgData name="BRAUN Nicolas" userId="bb3f9c5a-c014-4b8e-8c4e-9c9fe5ece22b" providerId="ADAL" clId="{3DDA3D00-502A-458D-8284-6A9572C3F135}" dt="2022-03-30T09:16:11.547" v="2664" actId="478"/>
          <ac:spMkLst>
            <pc:docMk/>
            <pc:sldMk cId="177825811" sldId="382"/>
            <ac:spMk id="23" creationId="{413395E6-C0FA-4180-A7CF-0A13865ADAC8}"/>
          </ac:spMkLst>
        </pc:spChg>
        <pc:spChg chg="del">
          <ac:chgData name="BRAUN Nicolas" userId="bb3f9c5a-c014-4b8e-8c4e-9c9fe5ece22b" providerId="ADAL" clId="{3DDA3D00-502A-458D-8284-6A9572C3F135}" dt="2022-03-30T09:16:39.631" v="2673" actId="478"/>
          <ac:spMkLst>
            <pc:docMk/>
            <pc:sldMk cId="177825811" sldId="382"/>
            <ac:spMk id="24" creationId="{E4E66129-10C7-436F-926E-93A8318AA662}"/>
          </ac:spMkLst>
        </pc:spChg>
        <pc:spChg chg="add mod">
          <ac:chgData name="BRAUN Nicolas" userId="bb3f9c5a-c014-4b8e-8c4e-9c9fe5ece22b" providerId="ADAL" clId="{3DDA3D00-502A-458D-8284-6A9572C3F135}" dt="2022-03-30T09:17:52.601" v="2687" actId="14100"/>
          <ac:spMkLst>
            <pc:docMk/>
            <pc:sldMk cId="177825811" sldId="382"/>
            <ac:spMk id="26" creationId="{744AE94E-77A6-41DA-9B52-8E35ADE86C34}"/>
          </ac:spMkLst>
        </pc:spChg>
        <pc:picChg chg="del">
          <ac:chgData name="BRAUN Nicolas" userId="bb3f9c5a-c014-4b8e-8c4e-9c9fe5ece22b" providerId="ADAL" clId="{3DDA3D00-502A-458D-8284-6A9572C3F135}" dt="2022-03-30T09:14:11.998" v="2631" actId="478"/>
          <ac:picMkLst>
            <pc:docMk/>
            <pc:sldMk cId="177825811" sldId="382"/>
            <ac:picMk id="5" creationId="{0CDFD74C-0679-493F-B80B-7D5A252CDB48}"/>
          </ac:picMkLst>
        </pc:picChg>
        <pc:picChg chg="add mod">
          <ac:chgData name="BRAUN Nicolas" userId="bb3f9c5a-c014-4b8e-8c4e-9c9fe5ece22b" providerId="ADAL" clId="{3DDA3D00-502A-458D-8284-6A9572C3F135}" dt="2022-03-30T09:18:09.348" v="2689" actId="1076"/>
          <ac:picMkLst>
            <pc:docMk/>
            <pc:sldMk cId="177825811" sldId="382"/>
            <ac:picMk id="6" creationId="{B16D83CD-1B9A-4618-BCAC-A29992467C72}"/>
          </ac:picMkLst>
        </pc:picChg>
        <pc:picChg chg="del">
          <ac:chgData name="BRAUN Nicolas" userId="bb3f9c5a-c014-4b8e-8c4e-9c9fe5ece22b" providerId="ADAL" clId="{3DDA3D00-502A-458D-8284-6A9572C3F135}" dt="2022-03-30T09:14:14.205" v="2632" actId="478"/>
          <ac:picMkLst>
            <pc:docMk/>
            <pc:sldMk cId="177825811" sldId="382"/>
            <ac:picMk id="8" creationId="{41300BAF-5FE6-478A-B5D6-3283C0685B2F}"/>
          </ac:picMkLst>
        </pc:picChg>
        <pc:picChg chg="del">
          <ac:chgData name="BRAUN Nicolas" userId="bb3f9c5a-c014-4b8e-8c4e-9c9fe5ece22b" providerId="ADAL" clId="{3DDA3D00-502A-458D-8284-6A9572C3F135}" dt="2022-03-30T09:16:03.318" v="2661" actId="478"/>
          <ac:picMkLst>
            <pc:docMk/>
            <pc:sldMk cId="177825811" sldId="382"/>
            <ac:picMk id="10" creationId="{9D1FC3DE-80D3-4EE9-BF15-636A126F0E82}"/>
          </ac:picMkLst>
        </pc:picChg>
        <pc:cxnChg chg="del">
          <ac:chgData name="BRAUN Nicolas" userId="bb3f9c5a-c014-4b8e-8c4e-9c9fe5ece22b" providerId="ADAL" clId="{3DDA3D00-502A-458D-8284-6A9572C3F135}" dt="2022-03-30T09:16:08.625" v="2663" actId="478"/>
          <ac:cxnSpMkLst>
            <pc:docMk/>
            <pc:sldMk cId="177825811" sldId="382"/>
            <ac:cxnSpMk id="25" creationId="{B91AB4FC-696F-46D7-969D-F3184ECDD434}"/>
          </ac:cxnSpMkLst>
        </pc:cxnChg>
      </pc:sldChg>
      <pc:sldChg chg="addSp delSp modSp add del mod">
        <pc:chgData name="BRAUN Nicolas" userId="bb3f9c5a-c014-4b8e-8c4e-9c9fe5ece22b" providerId="ADAL" clId="{3DDA3D00-502A-458D-8284-6A9572C3F135}" dt="2022-03-16T11:09:09.065" v="618" actId="47"/>
        <pc:sldMkLst>
          <pc:docMk/>
          <pc:sldMk cId="3710755261" sldId="382"/>
        </pc:sldMkLst>
        <pc:spChg chg="add mod">
          <ac:chgData name="BRAUN Nicolas" userId="bb3f9c5a-c014-4b8e-8c4e-9c9fe5ece22b" providerId="ADAL" clId="{3DDA3D00-502A-458D-8284-6A9572C3F135}" dt="2022-03-16T10:42:08.246" v="273" actId="20577"/>
          <ac:spMkLst>
            <pc:docMk/>
            <pc:sldMk cId="3710755261" sldId="382"/>
            <ac:spMk id="10" creationId="{943DD0D7-FA5E-4E3F-8DBF-71021650C191}"/>
          </ac:spMkLst>
        </pc:spChg>
        <pc:spChg chg="del mod">
          <ac:chgData name="BRAUN Nicolas" userId="bb3f9c5a-c014-4b8e-8c4e-9c9fe5ece22b" providerId="ADAL" clId="{3DDA3D00-502A-458D-8284-6A9572C3F135}" dt="2022-03-16T10:32:58.373" v="118" actId="478"/>
          <ac:spMkLst>
            <pc:docMk/>
            <pc:sldMk cId="3710755261" sldId="382"/>
            <ac:spMk id="13" creationId="{8B9DF0F6-3DF4-4F33-B54F-A3AF4E76A1B3}"/>
          </ac:spMkLst>
        </pc:spChg>
        <pc:picChg chg="del">
          <ac:chgData name="BRAUN Nicolas" userId="bb3f9c5a-c014-4b8e-8c4e-9c9fe5ece22b" providerId="ADAL" clId="{3DDA3D00-502A-458D-8284-6A9572C3F135}" dt="2022-03-16T10:32:48.801" v="115" actId="478"/>
          <ac:picMkLst>
            <pc:docMk/>
            <pc:sldMk cId="3710755261" sldId="382"/>
            <ac:picMk id="9" creationId="{7DF15C66-DD83-4EFE-BA4A-C827819BA92F}"/>
          </ac:picMkLst>
        </pc:picChg>
      </pc:sldChg>
      <pc:sldChg chg="addSp delSp modSp add del mod ord">
        <pc:chgData name="BRAUN Nicolas" userId="bb3f9c5a-c014-4b8e-8c4e-9c9fe5ece22b" providerId="ADAL" clId="{3DDA3D00-502A-458D-8284-6A9572C3F135}" dt="2022-03-16T10:42:01.779" v="271" actId="2890"/>
        <pc:sldMkLst>
          <pc:docMk/>
          <pc:sldMk cId="1281532918" sldId="383"/>
        </pc:sldMkLst>
        <pc:spChg chg="add del">
          <ac:chgData name="BRAUN Nicolas" userId="bb3f9c5a-c014-4b8e-8c4e-9c9fe5ece22b" providerId="ADAL" clId="{3DDA3D00-502A-458D-8284-6A9572C3F135}" dt="2022-03-16T10:41:59.144" v="269" actId="478"/>
          <ac:spMkLst>
            <pc:docMk/>
            <pc:sldMk cId="1281532918" sldId="383"/>
            <ac:spMk id="13" creationId="{8B9DF0F6-3DF4-4F33-B54F-A3AF4E76A1B3}"/>
          </ac:spMkLst>
        </pc:spChg>
        <pc:picChg chg="add del mod">
          <ac:chgData name="BRAUN Nicolas" userId="bb3f9c5a-c014-4b8e-8c4e-9c9fe5ece22b" providerId="ADAL" clId="{3DDA3D00-502A-458D-8284-6A9572C3F135}" dt="2022-03-16T10:41:53.883" v="268" actId="22"/>
          <ac:picMkLst>
            <pc:docMk/>
            <pc:sldMk cId="1281532918" sldId="383"/>
            <ac:picMk id="5" creationId="{38117B0C-7900-4957-8F1B-BE87B8D6B24E}"/>
          </ac:picMkLst>
        </pc:picChg>
        <pc:picChg chg="add del">
          <ac:chgData name="BRAUN Nicolas" userId="bb3f9c5a-c014-4b8e-8c4e-9c9fe5ece22b" providerId="ADAL" clId="{3DDA3D00-502A-458D-8284-6A9572C3F135}" dt="2022-03-16T10:42:00.762" v="270" actId="478"/>
          <ac:picMkLst>
            <pc:docMk/>
            <pc:sldMk cId="1281532918" sldId="383"/>
            <ac:picMk id="9" creationId="{7DF15C66-DD83-4EFE-BA4A-C827819BA92F}"/>
          </ac:picMkLst>
        </pc:picChg>
      </pc:sldChg>
      <pc:sldChg chg="addSp delSp modSp add del mod">
        <pc:chgData name="BRAUN Nicolas" userId="bb3f9c5a-c014-4b8e-8c4e-9c9fe5ece22b" providerId="ADAL" clId="{3DDA3D00-502A-458D-8284-6A9572C3F135}" dt="2022-03-29T13:19:28.930" v="799" actId="47"/>
        <pc:sldMkLst>
          <pc:docMk/>
          <pc:sldMk cId="3498269079" sldId="383"/>
        </pc:sldMkLst>
        <pc:spChg chg="mod">
          <ac:chgData name="BRAUN Nicolas" userId="bb3f9c5a-c014-4b8e-8c4e-9c9fe5ece22b" providerId="ADAL" clId="{3DDA3D00-502A-458D-8284-6A9572C3F135}" dt="2022-03-16T11:00:57.214" v="552" actId="14100"/>
          <ac:spMkLst>
            <pc:docMk/>
            <pc:sldMk cId="3498269079" sldId="383"/>
            <ac:spMk id="2" creationId="{00000000-0000-0000-0000-000000000000}"/>
          </ac:spMkLst>
        </pc:spChg>
        <pc:spChg chg="add mod">
          <ac:chgData name="BRAUN Nicolas" userId="bb3f9c5a-c014-4b8e-8c4e-9c9fe5ece22b" providerId="ADAL" clId="{3DDA3D00-502A-458D-8284-6A9572C3F135}" dt="2022-03-16T11:05:51.631" v="577" actId="1076"/>
          <ac:spMkLst>
            <pc:docMk/>
            <pc:sldMk cId="3498269079" sldId="383"/>
            <ac:spMk id="9" creationId="{06FA15FD-2FC8-4BBB-8697-399FEABF5CEF}"/>
          </ac:spMkLst>
        </pc:spChg>
        <pc:spChg chg="add mod">
          <ac:chgData name="BRAUN Nicolas" userId="bb3f9c5a-c014-4b8e-8c4e-9c9fe5ece22b" providerId="ADAL" clId="{3DDA3D00-502A-458D-8284-6A9572C3F135}" dt="2022-03-16T11:05:41.668" v="576" actId="14100"/>
          <ac:spMkLst>
            <pc:docMk/>
            <pc:sldMk cId="3498269079" sldId="383"/>
            <ac:spMk id="10" creationId="{EF824135-C191-4729-B7E6-37E5270394E1}"/>
          </ac:spMkLst>
        </pc:spChg>
        <pc:picChg chg="del">
          <ac:chgData name="BRAUN Nicolas" userId="bb3f9c5a-c014-4b8e-8c4e-9c9fe5ece22b" providerId="ADAL" clId="{3DDA3D00-502A-458D-8284-6A9572C3F135}" dt="2022-03-16T10:45:35.301" v="283" actId="478"/>
          <ac:picMkLst>
            <pc:docMk/>
            <pc:sldMk cId="3498269079" sldId="383"/>
            <ac:picMk id="5" creationId="{86B52A2B-0B7C-4103-8C96-1BEB1ECFFCF0}"/>
          </ac:picMkLst>
        </pc:picChg>
        <pc:picChg chg="add mod">
          <ac:chgData name="BRAUN Nicolas" userId="bb3f9c5a-c014-4b8e-8c4e-9c9fe5ece22b" providerId="ADAL" clId="{3DDA3D00-502A-458D-8284-6A9572C3F135}" dt="2022-03-16T11:05:35.590" v="573" actId="14100"/>
          <ac:picMkLst>
            <pc:docMk/>
            <pc:sldMk cId="3498269079" sldId="383"/>
            <ac:picMk id="8" creationId="{9C4276CC-940D-4BFB-8A05-42EC45557DC5}"/>
          </ac:picMkLst>
        </pc:picChg>
      </pc:sldChg>
      <pc:sldChg chg="addSp delSp modSp add mod">
        <pc:chgData name="BRAUN Nicolas" userId="bb3f9c5a-c014-4b8e-8c4e-9c9fe5ece22b" providerId="ADAL" clId="{3DDA3D00-502A-458D-8284-6A9572C3F135}" dt="2022-03-31T13:27:36.219" v="4436" actId="6549"/>
        <pc:sldMkLst>
          <pc:docMk/>
          <pc:sldMk cId="4151116189" sldId="383"/>
        </pc:sldMkLst>
        <pc:spChg chg="mod">
          <ac:chgData name="BRAUN Nicolas" userId="bb3f9c5a-c014-4b8e-8c4e-9c9fe5ece22b" providerId="ADAL" clId="{3DDA3D00-502A-458D-8284-6A9572C3F135}" dt="2022-03-30T09:26:40.520" v="2706" actId="20577"/>
          <ac:spMkLst>
            <pc:docMk/>
            <pc:sldMk cId="4151116189" sldId="383"/>
            <ac:spMk id="2" creationId="{00000000-0000-0000-0000-000000000000}"/>
          </ac:spMkLst>
        </pc:spChg>
        <pc:spChg chg="mod">
          <ac:chgData name="BRAUN Nicolas" userId="bb3f9c5a-c014-4b8e-8c4e-9c9fe5ece22b" providerId="ADAL" clId="{3DDA3D00-502A-458D-8284-6A9572C3F135}" dt="2022-03-30T10:07:04.003" v="3238" actId="1076"/>
          <ac:spMkLst>
            <pc:docMk/>
            <pc:sldMk cId="4151116189" sldId="383"/>
            <ac:spMk id="12" creationId="{D4C51410-2654-430D-9E1D-A2A823DCE00F}"/>
          </ac:spMkLst>
        </pc:spChg>
        <pc:spChg chg="add mod">
          <ac:chgData name="BRAUN Nicolas" userId="bb3f9c5a-c014-4b8e-8c4e-9c9fe5ece22b" providerId="ADAL" clId="{3DDA3D00-502A-458D-8284-6A9572C3F135}" dt="2022-03-31T13:27:36.219" v="4436" actId="6549"/>
          <ac:spMkLst>
            <pc:docMk/>
            <pc:sldMk cId="4151116189" sldId="383"/>
            <ac:spMk id="15" creationId="{FE430F77-9E8E-40CE-B4EB-F479F868D1F8}"/>
          </ac:spMkLst>
        </pc:spChg>
        <pc:spChg chg="mod">
          <ac:chgData name="BRAUN Nicolas" userId="bb3f9c5a-c014-4b8e-8c4e-9c9fe5ece22b" providerId="ADAL" clId="{3DDA3D00-502A-458D-8284-6A9572C3F135}" dt="2022-03-30T09:33:01.644" v="2798" actId="1076"/>
          <ac:spMkLst>
            <pc:docMk/>
            <pc:sldMk cId="4151116189" sldId="383"/>
            <ac:spMk id="19" creationId="{A8EA314E-C9D1-4B00-ABC9-21969CFD31C4}"/>
          </ac:spMkLst>
        </pc:spChg>
        <pc:spChg chg="mod">
          <ac:chgData name="BRAUN Nicolas" userId="bb3f9c5a-c014-4b8e-8c4e-9c9fe5ece22b" providerId="ADAL" clId="{3DDA3D00-502A-458D-8284-6A9572C3F135}" dt="2022-03-30T09:33:12.862" v="2800" actId="1076"/>
          <ac:spMkLst>
            <pc:docMk/>
            <pc:sldMk cId="4151116189" sldId="383"/>
            <ac:spMk id="20" creationId="{848E82A3-3ADC-4C6E-A0CE-28D6349E98E0}"/>
          </ac:spMkLst>
        </pc:spChg>
        <pc:spChg chg="del">
          <ac:chgData name="BRAUN Nicolas" userId="bb3f9c5a-c014-4b8e-8c4e-9c9fe5ece22b" providerId="ADAL" clId="{3DDA3D00-502A-458D-8284-6A9572C3F135}" dt="2022-03-30T09:27:40.407" v="2723" actId="478"/>
          <ac:spMkLst>
            <pc:docMk/>
            <pc:sldMk cId="4151116189" sldId="383"/>
            <ac:spMk id="26" creationId="{744AE94E-77A6-41DA-9B52-8E35ADE86C34}"/>
          </ac:spMkLst>
        </pc:spChg>
        <pc:picChg chg="add del mod ord">
          <ac:chgData name="BRAUN Nicolas" userId="bb3f9c5a-c014-4b8e-8c4e-9c9fe5ece22b" providerId="ADAL" clId="{3DDA3D00-502A-458D-8284-6A9572C3F135}" dt="2022-03-30T09:33:06.908" v="2799" actId="1076"/>
          <ac:picMkLst>
            <pc:docMk/>
            <pc:sldMk cId="4151116189" sldId="383"/>
            <ac:picMk id="5" creationId="{432864D1-1E92-4E48-8B54-ADF4B4F75714}"/>
          </ac:picMkLst>
        </pc:picChg>
        <pc:picChg chg="del">
          <ac:chgData name="BRAUN Nicolas" userId="bb3f9c5a-c014-4b8e-8c4e-9c9fe5ece22b" providerId="ADAL" clId="{3DDA3D00-502A-458D-8284-6A9572C3F135}" dt="2022-03-30T09:26:42.759" v="2707" actId="478"/>
          <ac:picMkLst>
            <pc:docMk/>
            <pc:sldMk cId="4151116189" sldId="383"/>
            <ac:picMk id="6" creationId="{B16D83CD-1B9A-4618-BCAC-A29992467C72}"/>
          </ac:picMkLst>
        </pc:picChg>
      </pc:sldChg>
      <pc:sldChg chg="addSp delSp modSp add mod">
        <pc:chgData name="BRAUN Nicolas" userId="bb3f9c5a-c014-4b8e-8c4e-9c9fe5ece22b" providerId="ADAL" clId="{3DDA3D00-502A-458D-8284-6A9572C3F135}" dt="2022-03-31T13:26:11.638" v="4431"/>
        <pc:sldMkLst>
          <pc:docMk/>
          <pc:sldMk cId="277131362" sldId="384"/>
        </pc:sldMkLst>
        <pc:spChg chg="mod">
          <ac:chgData name="BRAUN Nicolas" userId="bb3f9c5a-c014-4b8e-8c4e-9c9fe5ece22b" providerId="ADAL" clId="{3DDA3D00-502A-458D-8284-6A9572C3F135}" dt="2022-03-30T10:03:55.304" v="3178" actId="20577"/>
          <ac:spMkLst>
            <pc:docMk/>
            <pc:sldMk cId="277131362" sldId="384"/>
            <ac:spMk id="2" creationId="{00000000-0000-0000-0000-000000000000}"/>
          </ac:spMkLst>
        </pc:spChg>
        <pc:spChg chg="mod">
          <ac:chgData name="BRAUN Nicolas" userId="bb3f9c5a-c014-4b8e-8c4e-9c9fe5ece22b" providerId="ADAL" clId="{3DDA3D00-502A-458D-8284-6A9572C3F135}" dt="2022-03-30T10:00:39.754" v="3171" actId="20577"/>
          <ac:spMkLst>
            <pc:docMk/>
            <pc:sldMk cId="277131362" sldId="384"/>
            <ac:spMk id="12" creationId="{D4C51410-2654-430D-9E1D-A2A823DCE00F}"/>
          </ac:spMkLst>
        </pc:spChg>
        <pc:spChg chg="mod">
          <ac:chgData name="BRAUN Nicolas" userId="bb3f9c5a-c014-4b8e-8c4e-9c9fe5ece22b" providerId="ADAL" clId="{3DDA3D00-502A-458D-8284-6A9572C3F135}" dt="2022-03-31T13:26:11.638" v="4431"/>
          <ac:spMkLst>
            <pc:docMk/>
            <pc:sldMk cId="277131362" sldId="384"/>
            <ac:spMk id="15" creationId="{FE430F77-9E8E-40CE-B4EB-F479F868D1F8}"/>
          </ac:spMkLst>
        </pc:spChg>
        <pc:spChg chg="add mod">
          <ac:chgData name="BRAUN Nicolas" userId="bb3f9c5a-c014-4b8e-8c4e-9c9fe5ece22b" providerId="ADAL" clId="{3DDA3D00-502A-458D-8284-6A9572C3F135}" dt="2022-03-30T09:42:41.406" v="2949" actId="14100"/>
          <ac:spMkLst>
            <pc:docMk/>
            <pc:sldMk cId="277131362" sldId="384"/>
            <ac:spMk id="16" creationId="{4958E147-1E7E-4F56-B92A-79A8762A896B}"/>
          </ac:spMkLst>
        </pc:spChg>
        <pc:spChg chg="mod">
          <ac:chgData name="BRAUN Nicolas" userId="bb3f9c5a-c014-4b8e-8c4e-9c9fe5ece22b" providerId="ADAL" clId="{3DDA3D00-502A-458D-8284-6A9572C3F135}" dt="2022-03-30T09:40:36.685" v="2937" actId="1076"/>
          <ac:spMkLst>
            <pc:docMk/>
            <pc:sldMk cId="277131362" sldId="384"/>
            <ac:spMk id="19" creationId="{A8EA314E-C9D1-4B00-ABC9-21969CFD31C4}"/>
          </ac:spMkLst>
        </pc:spChg>
        <pc:spChg chg="del">
          <ac:chgData name="BRAUN Nicolas" userId="bb3f9c5a-c014-4b8e-8c4e-9c9fe5ece22b" providerId="ADAL" clId="{3DDA3D00-502A-458D-8284-6A9572C3F135}" dt="2022-03-30T09:42:07.748" v="2943" actId="478"/>
          <ac:spMkLst>
            <pc:docMk/>
            <pc:sldMk cId="277131362" sldId="384"/>
            <ac:spMk id="20" creationId="{848E82A3-3ADC-4C6E-A0CE-28D6349E98E0}"/>
          </ac:spMkLst>
        </pc:spChg>
        <pc:picChg chg="del">
          <ac:chgData name="BRAUN Nicolas" userId="bb3f9c5a-c014-4b8e-8c4e-9c9fe5ece22b" providerId="ADAL" clId="{3DDA3D00-502A-458D-8284-6A9572C3F135}" dt="2022-03-30T09:35:57.321" v="2836" actId="478"/>
          <ac:picMkLst>
            <pc:docMk/>
            <pc:sldMk cId="277131362" sldId="384"/>
            <ac:picMk id="5" creationId="{432864D1-1E92-4E48-8B54-ADF4B4F75714}"/>
          </ac:picMkLst>
        </pc:picChg>
        <pc:picChg chg="add mod ord">
          <ac:chgData name="BRAUN Nicolas" userId="bb3f9c5a-c014-4b8e-8c4e-9c9fe5ece22b" providerId="ADAL" clId="{3DDA3D00-502A-458D-8284-6A9572C3F135}" dt="2022-03-30T09:42:03.362" v="2942" actId="1076"/>
          <ac:picMkLst>
            <pc:docMk/>
            <pc:sldMk cId="277131362" sldId="384"/>
            <ac:picMk id="6" creationId="{E38278EB-2AD6-4E22-BE6C-3118116DE948}"/>
          </ac:picMkLst>
        </pc:picChg>
        <pc:picChg chg="add mod">
          <ac:chgData name="BRAUN Nicolas" userId="bb3f9c5a-c014-4b8e-8c4e-9c9fe5ece22b" providerId="ADAL" clId="{3DDA3D00-502A-458D-8284-6A9572C3F135}" dt="2022-03-30T09:42:00.772" v="2941" actId="1076"/>
          <ac:picMkLst>
            <pc:docMk/>
            <pc:sldMk cId="277131362" sldId="384"/>
            <ac:picMk id="8" creationId="{31DB8CDD-F2DC-4924-A1CF-386C79F9363C}"/>
          </ac:picMkLst>
        </pc:picChg>
      </pc:sldChg>
      <pc:sldChg chg="addSp delSp modSp add del mod">
        <pc:chgData name="BRAUN Nicolas" userId="bb3f9c5a-c014-4b8e-8c4e-9c9fe5ece22b" providerId="ADAL" clId="{3DDA3D00-502A-458D-8284-6A9572C3F135}" dt="2022-03-29T13:19:28.930" v="799" actId="47"/>
        <pc:sldMkLst>
          <pc:docMk/>
          <pc:sldMk cId="1144256030" sldId="384"/>
        </pc:sldMkLst>
        <pc:spChg chg="mod">
          <ac:chgData name="BRAUN Nicolas" userId="bb3f9c5a-c014-4b8e-8c4e-9c9fe5ece22b" providerId="ADAL" clId="{3DDA3D00-502A-458D-8284-6A9572C3F135}" dt="2022-03-16T10:58:17.011" v="450" actId="20577"/>
          <ac:spMkLst>
            <pc:docMk/>
            <pc:sldMk cId="1144256030" sldId="384"/>
            <ac:spMk id="2" creationId="{00000000-0000-0000-0000-000000000000}"/>
          </ac:spMkLst>
        </pc:spChg>
        <pc:spChg chg="add mod">
          <ac:chgData name="BRAUN Nicolas" userId="bb3f9c5a-c014-4b8e-8c4e-9c9fe5ece22b" providerId="ADAL" clId="{3DDA3D00-502A-458D-8284-6A9572C3F135}" dt="2022-03-16T10:59:14.040" v="465" actId="1582"/>
          <ac:spMkLst>
            <pc:docMk/>
            <pc:sldMk cId="1144256030" sldId="384"/>
            <ac:spMk id="9" creationId="{A42DCF59-F4CF-45ED-9D46-6E28BF66D9EB}"/>
          </ac:spMkLst>
        </pc:spChg>
        <pc:spChg chg="del">
          <ac:chgData name="BRAUN Nicolas" userId="bb3f9c5a-c014-4b8e-8c4e-9c9fe5ece22b" providerId="ADAL" clId="{3DDA3D00-502A-458D-8284-6A9572C3F135}" dt="2022-03-16T10:58:49.246" v="461" actId="478"/>
          <ac:spMkLst>
            <pc:docMk/>
            <pc:sldMk cId="1144256030" sldId="384"/>
            <ac:spMk id="11" creationId="{0CA7F3B6-A60A-4964-977E-E5546CF7FDD6}"/>
          </ac:spMkLst>
        </pc:spChg>
        <pc:spChg chg="del mod">
          <ac:chgData name="BRAUN Nicolas" userId="bb3f9c5a-c014-4b8e-8c4e-9c9fe5ece22b" providerId="ADAL" clId="{3DDA3D00-502A-458D-8284-6A9572C3F135}" dt="2022-03-16T10:58:45.175" v="460" actId="478"/>
          <ac:spMkLst>
            <pc:docMk/>
            <pc:sldMk cId="1144256030" sldId="384"/>
            <ac:spMk id="17" creationId="{20FC6236-B8C9-44C7-8E27-CDF06AB16F37}"/>
          </ac:spMkLst>
        </pc:spChg>
        <pc:spChg chg="add mod">
          <ac:chgData name="BRAUN Nicolas" userId="bb3f9c5a-c014-4b8e-8c4e-9c9fe5ece22b" providerId="ADAL" clId="{3DDA3D00-502A-458D-8284-6A9572C3F135}" dt="2022-03-16T10:59:31.092" v="469" actId="14100"/>
          <ac:spMkLst>
            <pc:docMk/>
            <pc:sldMk cId="1144256030" sldId="384"/>
            <ac:spMk id="20" creationId="{07292AC2-D958-470F-963D-EFEFEB7B0C7D}"/>
          </ac:spMkLst>
        </pc:spChg>
        <pc:spChg chg="del mod">
          <ac:chgData name="BRAUN Nicolas" userId="bb3f9c5a-c014-4b8e-8c4e-9c9fe5ece22b" providerId="ADAL" clId="{3DDA3D00-502A-458D-8284-6A9572C3F135}" dt="2022-03-16T10:58:40.729" v="458" actId="478"/>
          <ac:spMkLst>
            <pc:docMk/>
            <pc:sldMk cId="1144256030" sldId="384"/>
            <ac:spMk id="23" creationId="{79C171A5-0478-4B33-8879-8608908DA7AD}"/>
          </ac:spMkLst>
        </pc:spChg>
        <pc:picChg chg="del">
          <ac:chgData name="BRAUN Nicolas" userId="bb3f9c5a-c014-4b8e-8c4e-9c9fe5ece22b" providerId="ADAL" clId="{3DDA3D00-502A-458D-8284-6A9572C3F135}" dt="2022-03-16T10:58:20.314" v="451" actId="478"/>
          <ac:picMkLst>
            <pc:docMk/>
            <pc:sldMk cId="1144256030" sldId="384"/>
            <ac:picMk id="5" creationId="{86B52A2B-0B7C-4103-8C96-1BEB1ECFFCF0}"/>
          </ac:picMkLst>
        </pc:picChg>
        <pc:picChg chg="add mod">
          <ac:chgData name="BRAUN Nicolas" userId="bb3f9c5a-c014-4b8e-8c4e-9c9fe5ece22b" providerId="ADAL" clId="{3DDA3D00-502A-458D-8284-6A9572C3F135}" dt="2022-03-16T10:58:35.657" v="456" actId="14100"/>
          <ac:picMkLst>
            <pc:docMk/>
            <pc:sldMk cId="1144256030" sldId="384"/>
            <ac:picMk id="8" creationId="{4CF17CC5-F355-4753-9636-CB331479E495}"/>
          </ac:picMkLst>
        </pc:picChg>
        <pc:cxnChg chg="del mod">
          <ac:chgData name="BRAUN Nicolas" userId="bb3f9c5a-c014-4b8e-8c4e-9c9fe5ece22b" providerId="ADAL" clId="{3DDA3D00-502A-458D-8284-6A9572C3F135}" dt="2022-03-16T10:59:36.471" v="471" actId="478"/>
          <ac:cxnSpMkLst>
            <pc:docMk/>
            <pc:sldMk cId="1144256030" sldId="384"/>
            <ac:cxnSpMk id="14" creationId="{6261AA66-D30E-47C5-860A-677C7C67783C}"/>
          </ac:cxnSpMkLst>
        </pc:cxnChg>
        <pc:cxnChg chg="del">
          <ac:chgData name="BRAUN Nicolas" userId="bb3f9c5a-c014-4b8e-8c4e-9c9fe5ece22b" providerId="ADAL" clId="{3DDA3D00-502A-458D-8284-6A9572C3F135}" dt="2022-03-16T10:59:38.791" v="472" actId="478"/>
          <ac:cxnSpMkLst>
            <pc:docMk/>
            <pc:sldMk cId="1144256030" sldId="384"/>
            <ac:cxnSpMk id="18" creationId="{7144A452-7C3A-4091-B6B4-5D4A310FBE3A}"/>
          </ac:cxnSpMkLst>
        </pc:cxnChg>
        <pc:cxnChg chg="del">
          <ac:chgData name="BRAUN Nicolas" userId="bb3f9c5a-c014-4b8e-8c4e-9c9fe5ece22b" providerId="ADAL" clId="{3DDA3D00-502A-458D-8284-6A9572C3F135}" dt="2022-03-16T10:59:41.027" v="473" actId="478"/>
          <ac:cxnSpMkLst>
            <pc:docMk/>
            <pc:sldMk cId="1144256030" sldId="384"/>
            <ac:cxnSpMk id="19" creationId="{46B3C88D-2754-4855-80DF-D0030D9B1AB0}"/>
          </ac:cxnSpMkLst>
        </pc:cxnChg>
        <pc:cxnChg chg="del">
          <ac:chgData name="BRAUN Nicolas" userId="bb3f9c5a-c014-4b8e-8c4e-9c9fe5ece22b" providerId="ADAL" clId="{3DDA3D00-502A-458D-8284-6A9572C3F135}" dt="2022-03-16T10:59:43.348" v="474" actId="478"/>
          <ac:cxnSpMkLst>
            <pc:docMk/>
            <pc:sldMk cId="1144256030" sldId="384"/>
            <ac:cxnSpMk id="25" creationId="{2505018A-B444-4566-880E-FEE255A2413B}"/>
          </ac:cxnSpMkLst>
        </pc:cxnChg>
      </pc:sldChg>
      <pc:sldChg chg="addSp delSp modSp add del mod">
        <pc:chgData name="BRAUN Nicolas" userId="bb3f9c5a-c014-4b8e-8c4e-9c9fe5ece22b" providerId="ADAL" clId="{3DDA3D00-502A-458D-8284-6A9572C3F135}" dt="2022-03-29T13:19:28.930" v="799" actId="47"/>
        <pc:sldMkLst>
          <pc:docMk/>
          <pc:sldMk cId="2713594409" sldId="385"/>
        </pc:sldMkLst>
        <pc:spChg chg="mod">
          <ac:chgData name="BRAUN Nicolas" userId="bb3f9c5a-c014-4b8e-8c4e-9c9fe5ece22b" providerId="ADAL" clId="{3DDA3D00-502A-458D-8284-6A9572C3F135}" dt="2022-03-16T11:06:42.685" v="606" actId="20577"/>
          <ac:spMkLst>
            <pc:docMk/>
            <pc:sldMk cId="2713594409" sldId="385"/>
            <ac:spMk id="2" creationId="{00000000-0000-0000-0000-000000000000}"/>
          </ac:spMkLst>
        </pc:spChg>
        <pc:spChg chg="add mod">
          <ac:chgData name="BRAUN Nicolas" userId="bb3f9c5a-c014-4b8e-8c4e-9c9fe5ece22b" providerId="ADAL" clId="{3DDA3D00-502A-458D-8284-6A9572C3F135}" dt="2022-03-16T11:26:36.092" v="647" actId="1076"/>
          <ac:spMkLst>
            <pc:docMk/>
            <pc:sldMk cId="2713594409" sldId="385"/>
            <ac:spMk id="9" creationId="{5F7E2E90-21E8-4B7E-B88C-307FDBB91860}"/>
          </ac:spMkLst>
        </pc:spChg>
        <pc:spChg chg="add mod">
          <ac:chgData name="BRAUN Nicolas" userId="bb3f9c5a-c014-4b8e-8c4e-9c9fe5ece22b" providerId="ADAL" clId="{3DDA3D00-502A-458D-8284-6A9572C3F135}" dt="2022-03-16T11:23:47.494" v="646" actId="20577"/>
          <ac:spMkLst>
            <pc:docMk/>
            <pc:sldMk cId="2713594409" sldId="385"/>
            <ac:spMk id="10" creationId="{1896311A-758C-4FC5-B35A-CC69AB83BC60}"/>
          </ac:spMkLst>
        </pc:spChg>
        <pc:picChg chg="add mod">
          <ac:chgData name="BRAUN Nicolas" userId="bb3f9c5a-c014-4b8e-8c4e-9c9fe5ece22b" providerId="ADAL" clId="{3DDA3D00-502A-458D-8284-6A9572C3F135}" dt="2022-03-16T11:23:00.052" v="633" actId="14100"/>
          <ac:picMkLst>
            <pc:docMk/>
            <pc:sldMk cId="2713594409" sldId="385"/>
            <ac:picMk id="5" creationId="{B17D2359-D96E-4EF6-AFD3-990CD48B0E27}"/>
          </ac:picMkLst>
        </pc:picChg>
        <pc:picChg chg="del">
          <ac:chgData name="BRAUN Nicolas" userId="bb3f9c5a-c014-4b8e-8c4e-9c9fe5ece22b" providerId="ADAL" clId="{3DDA3D00-502A-458D-8284-6A9572C3F135}" dt="2022-03-16T11:03:37.475" v="557" actId="478"/>
          <ac:picMkLst>
            <pc:docMk/>
            <pc:sldMk cId="2713594409" sldId="385"/>
            <ac:picMk id="8" creationId="{9C4276CC-940D-4BFB-8A05-42EC45557DC5}"/>
          </ac:picMkLst>
        </pc:picChg>
      </pc:sldChg>
      <pc:sldChg chg="addSp delSp modSp add mod">
        <pc:chgData name="BRAUN Nicolas" userId="bb3f9c5a-c014-4b8e-8c4e-9c9fe5ece22b" providerId="ADAL" clId="{3DDA3D00-502A-458D-8284-6A9572C3F135}" dt="2022-03-30T10:03:12.090" v="3175" actId="14100"/>
        <pc:sldMkLst>
          <pc:docMk/>
          <pc:sldMk cId="3194002334" sldId="385"/>
        </pc:sldMkLst>
        <pc:spChg chg="mod">
          <ac:chgData name="BRAUN Nicolas" userId="bb3f9c5a-c014-4b8e-8c4e-9c9fe5ece22b" providerId="ADAL" clId="{3DDA3D00-502A-458D-8284-6A9572C3F135}" dt="2022-03-30T10:03:12.090" v="3175" actId="14100"/>
          <ac:spMkLst>
            <pc:docMk/>
            <pc:sldMk cId="3194002334" sldId="385"/>
            <ac:spMk id="2" creationId="{00000000-0000-0000-0000-000000000000}"/>
          </ac:spMkLst>
        </pc:spChg>
        <pc:spChg chg="mod">
          <ac:chgData name="BRAUN Nicolas" userId="bb3f9c5a-c014-4b8e-8c4e-9c9fe5ece22b" providerId="ADAL" clId="{3DDA3D00-502A-458D-8284-6A9572C3F135}" dt="2022-03-30T10:00:14.490" v="3167" actId="20577"/>
          <ac:spMkLst>
            <pc:docMk/>
            <pc:sldMk cId="3194002334" sldId="385"/>
            <ac:spMk id="12" creationId="{D4C51410-2654-430D-9E1D-A2A823DCE00F}"/>
          </ac:spMkLst>
        </pc:spChg>
        <pc:spChg chg="mod">
          <ac:chgData name="BRAUN Nicolas" userId="bb3f9c5a-c014-4b8e-8c4e-9c9fe5ece22b" providerId="ADAL" clId="{3DDA3D00-502A-458D-8284-6A9572C3F135}" dt="2022-03-30T09:48:08.300" v="2987" actId="1076"/>
          <ac:spMkLst>
            <pc:docMk/>
            <pc:sldMk cId="3194002334" sldId="385"/>
            <ac:spMk id="15" creationId="{FE430F77-9E8E-40CE-B4EB-F479F868D1F8}"/>
          </ac:spMkLst>
        </pc:spChg>
        <pc:spChg chg="del mod">
          <ac:chgData name="BRAUN Nicolas" userId="bb3f9c5a-c014-4b8e-8c4e-9c9fe5ece22b" providerId="ADAL" clId="{3DDA3D00-502A-458D-8284-6A9572C3F135}" dt="2022-03-30T09:46:29.771" v="2959" actId="478"/>
          <ac:spMkLst>
            <pc:docMk/>
            <pc:sldMk cId="3194002334" sldId="385"/>
            <ac:spMk id="16" creationId="{4958E147-1E7E-4F56-B92A-79A8762A896B}"/>
          </ac:spMkLst>
        </pc:spChg>
        <pc:spChg chg="mod">
          <ac:chgData name="BRAUN Nicolas" userId="bb3f9c5a-c014-4b8e-8c4e-9c9fe5ece22b" providerId="ADAL" clId="{3DDA3D00-502A-458D-8284-6A9572C3F135}" dt="2022-03-30T09:48:31.323" v="2992" actId="1076"/>
          <ac:spMkLst>
            <pc:docMk/>
            <pc:sldMk cId="3194002334" sldId="385"/>
            <ac:spMk id="19" creationId="{A8EA314E-C9D1-4B00-ABC9-21969CFD31C4}"/>
          </ac:spMkLst>
        </pc:spChg>
        <pc:spChg chg="add mod">
          <ac:chgData name="BRAUN Nicolas" userId="bb3f9c5a-c014-4b8e-8c4e-9c9fe5ece22b" providerId="ADAL" clId="{3DDA3D00-502A-458D-8284-6A9572C3F135}" dt="2022-03-30T09:55:53.933" v="3144" actId="1076"/>
          <ac:spMkLst>
            <pc:docMk/>
            <pc:sldMk cId="3194002334" sldId="385"/>
            <ac:spMk id="20" creationId="{376FE035-62E9-40EC-A329-06F71E7DCB55}"/>
          </ac:spMkLst>
        </pc:spChg>
        <pc:spChg chg="add mod">
          <ac:chgData name="BRAUN Nicolas" userId="bb3f9c5a-c014-4b8e-8c4e-9c9fe5ece22b" providerId="ADAL" clId="{3DDA3D00-502A-458D-8284-6A9572C3F135}" dt="2022-03-30T09:50:13.428" v="3085" actId="20577"/>
          <ac:spMkLst>
            <pc:docMk/>
            <pc:sldMk cId="3194002334" sldId="385"/>
            <ac:spMk id="21" creationId="{2290AA33-4C33-44F6-A727-6531067C7262}"/>
          </ac:spMkLst>
        </pc:spChg>
        <pc:picChg chg="add mod ord">
          <ac:chgData name="BRAUN Nicolas" userId="bb3f9c5a-c014-4b8e-8c4e-9c9fe5ece22b" providerId="ADAL" clId="{3DDA3D00-502A-458D-8284-6A9572C3F135}" dt="2022-03-30T09:48:13.445" v="2989" actId="1076"/>
          <ac:picMkLst>
            <pc:docMk/>
            <pc:sldMk cId="3194002334" sldId="385"/>
            <ac:picMk id="5" creationId="{F4E94DC5-B0CA-4E8B-9B77-D67C825332FC}"/>
          </ac:picMkLst>
        </pc:picChg>
        <pc:picChg chg="del">
          <ac:chgData name="BRAUN Nicolas" userId="bb3f9c5a-c014-4b8e-8c4e-9c9fe5ece22b" providerId="ADAL" clId="{3DDA3D00-502A-458D-8284-6A9572C3F135}" dt="2022-03-30T09:44:48.304" v="2954" actId="478"/>
          <ac:picMkLst>
            <pc:docMk/>
            <pc:sldMk cId="3194002334" sldId="385"/>
            <ac:picMk id="6" creationId="{E38278EB-2AD6-4E22-BE6C-3118116DE948}"/>
          </ac:picMkLst>
        </pc:picChg>
        <pc:picChg chg="del mod">
          <ac:chgData name="BRAUN Nicolas" userId="bb3f9c5a-c014-4b8e-8c4e-9c9fe5ece22b" providerId="ADAL" clId="{3DDA3D00-502A-458D-8284-6A9572C3F135}" dt="2022-03-30T09:44:50.729" v="2955" actId="478"/>
          <ac:picMkLst>
            <pc:docMk/>
            <pc:sldMk cId="3194002334" sldId="385"/>
            <ac:picMk id="8" creationId="{31DB8CDD-F2DC-4924-A1CF-386C79F9363C}"/>
          </ac:picMkLst>
        </pc:picChg>
        <pc:picChg chg="add del mod">
          <ac:chgData name="BRAUN Nicolas" userId="bb3f9c5a-c014-4b8e-8c4e-9c9fe5ece22b" providerId="ADAL" clId="{3DDA3D00-502A-458D-8284-6A9572C3F135}" dt="2022-03-30T09:53:05.527" v="3101" actId="478"/>
          <ac:picMkLst>
            <pc:docMk/>
            <pc:sldMk cId="3194002334" sldId="385"/>
            <ac:picMk id="9" creationId="{BD61E4DD-A48E-4164-B4E1-735280C9976E}"/>
          </ac:picMkLst>
        </pc:picChg>
        <pc:picChg chg="add del">
          <ac:chgData name="BRAUN Nicolas" userId="bb3f9c5a-c014-4b8e-8c4e-9c9fe5ece22b" providerId="ADAL" clId="{3DDA3D00-502A-458D-8284-6A9572C3F135}" dt="2022-03-30T09:48:44.962" v="2994" actId="22"/>
          <ac:picMkLst>
            <pc:docMk/>
            <pc:sldMk cId="3194002334" sldId="385"/>
            <ac:picMk id="11" creationId="{D18FB328-2BAC-4260-9C77-39C9F9DA6524}"/>
          </ac:picMkLst>
        </pc:picChg>
        <pc:picChg chg="add del">
          <ac:chgData name="BRAUN Nicolas" userId="bb3f9c5a-c014-4b8e-8c4e-9c9fe5ece22b" providerId="ADAL" clId="{3DDA3D00-502A-458D-8284-6A9572C3F135}" dt="2022-03-30T09:48:52.397" v="2996" actId="22"/>
          <ac:picMkLst>
            <pc:docMk/>
            <pc:sldMk cId="3194002334" sldId="385"/>
            <ac:picMk id="18" creationId="{4FC25C94-7C0F-4965-922D-C014F1BB0408}"/>
          </ac:picMkLst>
        </pc:picChg>
        <pc:picChg chg="add del mod">
          <ac:chgData name="BRAUN Nicolas" userId="bb3f9c5a-c014-4b8e-8c4e-9c9fe5ece22b" providerId="ADAL" clId="{3DDA3D00-502A-458D-8284-6A9572C3F135}" dt="2022-03-30T09:50:53.981" v="3093"/>
          <ac:picMkLst>
            <pc:docMk/>
            <pc:sldMk cId="3194002334" sldId="385"/>
            <ac:picMk id="24" creationId="{7F15A730-122C-42B2-A076-0B3AB152B6EB}"/>
          </ac:picMkLst>
        </pc:picChg>
        <pc:picChg chg="add mod ord">
          <ac:chgData name="BRAUN Nicolas" userId="bb3f9c5a-c014-4b8e-8c4e-9c9fe5ece22b" providerId="ADAL" clId="{3DDA3D00-502A-458D-8284-6A9572C3F135}" dt="2022-03-30T09:53:48.458" v="3110" actId="14100"/>
          <ac:picMkLst>
            <pc:docMk/>
            <pc:sldMk cId="3194002334" sldId="385"/>
            <ac:picMk id="31" creationId="{D457C149-182E-462A-A18A-2A98C9B6F1FB}"/>
          </ac:picMkLst>
        </pc:picChg>
        <pc:cxnChg chg="add mod">
          <ac:chgData name="BRAUN Nicolas" userId="bb3f9c5a-c014-4b8e-8c4e-9c9fe5ece22b" providerId="ADAL" clId="{3DDA3D00-502A-458D-8284-6A9572C3F135}" dt="2022-03-30T09:56:13.038" v="3145" actId="14100"/>
          <ac:cxnSpMkLst>
            <pc:docMk/>
            <pc:sldMk cId="3194002334" sldId="385"/>
            <ac:cxnSpMk id="22" creationId="{B5A71CDD-F7E0-46DA-AD76-81D3BE0183D1}"/>
          </ac:cxnSpMkLst>
        </pc:cxnChg>
        <pc:cxnChg chg="add mod">
          <ac:chgData name="BRAUN Nicolas" userId="bb3f9c5a-c014-4b8e-8c4e-9c9fe5ece22b" providerId="ADAL" clId="{3DDA3D00-502A-458D-8284-6A9572C3F135}" dt="2022-03-30T09:54:17.044" v="3113" actId="14100"/>
          <ac:cxnSpMkLst>
            <pc:docMk/>
            <pc:sldMk cId="3194002334" sldId="385"/>
            <ac:cxnSpMk id="25" creationId="{5EE77BD2-C607-4FE9-9DA9-E65E6BE8D7F6}"/>
          </ac:cxnSpMkLst>
        </pc:cxnChg>
        <pc:cxnChg chg="add mod">
          <ac:chgData name="BRAUN Nicolas" userId="bb3f9c5a-c014-4b8e-8c4e-9c9fe5ece22b" providerId="ADAL" clId="{3DDA3D00-502A-458D-8284-6A9572C3F135}" dt="2022-03-30T09:54:31.819" v="3115" actId="14100"/>
          <ac:cxnSpMkLst>
            <pc:docMk/>
            <pc:sldMk cId="3194002334" sldId="385"/>
            <ac:cxnSpMk id="28" creationId="{09BDF1C2-5BBA-4D1B-BA3A-7A18B349EE95}"/>
          </ac:cxnSpMkLst>
        </pc:cxnChg>
      </pc:sldChg>
      <pc:sldChg chg="addSp delSp modSp add mod ord">
        <pc:chgData name="BRAUN Nicolas" userId="bb3f9c5a-c014-4b8e-8c4e-9c9fe5ece22b" providerId="ADAL" clId="{3DDA3D00-502A-458D-8284-6A9572C3F135}" dt="2022-03-30T10:19:49.577" v="3301" actId="20577"/>
        <pc:sldMkLst>
          <pc:docMk/>
          <pc:sldMk cId="1886968433" sldId="386"/>
        </pc:sldMkLst>
        <pc:spChg chg="mod">
          <ac:chgData name="BRAUN Nicolas" userId="bb3f9c5a-c014-4b8e-8c4e-9c9fe5ece22b" providerId="ADAL" clId="{3DDA3D00-502A-458D-8284-6A9572C3F135}" dt="2022-03-30T10:13:50.888" v="3278" actId="20577"/>
          <ac:spMkLst>
            <pc:docMk/>
            <pc:sldMk cId="1886968433" sldId="386"/>
            <ac:spMk id="2" creationId="{00000000-0000-0000-0000-000000000000}"/>
          </ac:spMkLst>
        </pc:spChg>
        <pc:spChg chg="mod">
          <ac:chgData name="BRAUN Nicolas" userId="bb3f9c5a-c014-4b8e-8c4e-9c9fe5ece22b" providerId="ADAL" clId="{3DDA3D00-502A-458D-8284-6A9572C3F135}" dt="2022-03-30T10:19:49.577" v="3301" actId="20577"/>
          <ac:spMkLst>
            <pc:docMk/>
            <pc:sldMk cId="1886968433" sldId="386"/>
            <ac:spMk id="12" creationId="{D4C51410-2654-430D-9E1D-A2A823DCE00F}"/>
          </ac:spMkLst>
        </pc:spChg>
        <pc:spChg chg="del">
          <ac:chgData name="BRAUN Nicolas" userId="bb3f9c5a-c014-4b8e-8c4e-9c9fe5ece22b" providerId="ADAL" clId="{3DDA3D00-502A-458D-8284-6A9572C3F135}" dt="2022-03-30T10:18:28.998" v="3286" actId="478"/>
          <ac:spMkLst>
            <pc:docMk/>
            <pc:sldMk cId="1886968433" sldId="386"/>
            <ac:spMk id="15" creationId="{953ED554-616C-497A-92AE-705EFC961C6E}"/>
          </ac:spMkLst>
        </pc:spChg>
        <pc:spChg chg="del mod">
          <ac:chgData name="BRAUN Nicolas" userId="bb3f9c5a-c014-4b8e-8c4e-9c9fe5ece22b" providerId="ADAL" clId="{3DDA3D00-502A-458D-8284-6A9572C3F135}" dt="2022-03-30T10:18:23.573" v="3284" actId="478"/>
          <ac:spMkLst>
            <pc:docMk/>
            <pc:sldMk cId="1886968433" sldId="386"/>
            <ac:spMk id="17" creationId="{BB9FB75F-5F76-4CE0-8F39-196869D04D5B}"/>
          </ac:spMkLst>
        </pc:spChg>
        <pc:spChg chg="del">
          <ac:chgData name="BRAUN Nicolas" userId="bb3f9c5a-c014-4b8e-8c4e-9c9fe5ece22b" providerId="ADAL" clId="{3DDA3D00-502A-458D-8284-6A9572C3F135}" dt="2022-03-30T10:18:17.597" v="3282" actId="478"/>
          <ac:spMkLst>
            <pc:docMk/>
            <pc:sldMk cId="1886968433" sldId="386"/>
            <ac:spMk id="21" creationId="{00D1C3A4-7A9B-49BF-B00E-C6E527128C13}"/>
          </ac:spMkLst>
        </pc:spChg>
        <pc:spChg chg="del">
          <ac:chgData name="BRAUN Nicolas" userId="bb3f9c5a-c014-4b8e-8c4e-9c9fe5ece22b" providerId="ADAL" clId="{3DDA3D00-502A-458D-8284-6A9572C3F135}" dt="2022-03-30T10:18:26.130" v="3285" actId="478"/>
          <ac:spMkLst>
            <pc:docMk/>
            <pc:sldMk cId="1886968433" sldId="386"/>
            <ac:spMk id="22" creationId="{F130DDC9-0CB6-4547-8953-725BC34A0FDA}"/>
          </ac:spMkLst>
        </pc:spChg>
        <pc:spChg chg="mod">
          <ac:chgData name="BRAUN Nicolas" userId="bb3f9c5a-c014-4b8e-8c4e-9c9fe5ece22b" providerId="ADAL" clId="{3DDA3D00-502A-458D-8284-6A9572C3F135}" dt="2022-03-30T10:19:05.137" v="3298" actId="14100"/>
          <ac:spMkLst>
            <pc:docMk/>
            <pc:sldMk cId="1886968433" sldId="386"/>
            <ac:spMk id="23" creationId="{413395E6-C0FA-4180-A7CF-0A13865ADAC8}"/>
          </ac:spMkLst>
        </pc:spChg>
        <pc:spChg chg="del mod">
          <ac:chgData name="BRAUN Nicolas" userId="bb3f9c5a-c014-4b8e-8c4e-9c9fe5ece22b" providerId="ADAL" clId="{3DDA3D00-502A-458D-8284-6A9572C3F135}" dt="2022-03-30T10:18:52.966" v="3294" actId="478"/>
          <ac:spMkLst>
            <pc:docMk/>
            <pc:sldMk cId="1886968433" sldId="386"/>
            <ac:spMk id="24" creationId="{E4E66129-10C7-436F-926E-93A8318AA662}"/>
          </ac:spMkLst>
        </pc:spChg>
        <pc:picChg chg="del">
          <ac:chgData name="BRAUN Nicolas" userId="bb3f9c5a-c014-4b8e-8c4e-9c9fe5ece22b" providerId="ADAL" clId="{3DDA3D00-502A-458D-8284-6A9572C3F135}" dt="2022-03-30T10:18:09.877" v="3279" actId="478"/>
          <ac:picMkLst>
            <pc:docMk/>
            <pc:sldMk cId="1886968433" sldId="386"/>
            <ac:picMk id="5" creationId="{0CDFD74C-0679-493F-B80B-7D5A252CDB48}"/>
          </ac:picMkLst>
        </pc:picChg>
        <pc:picChg chg="add mod ord">
          <ac:chgData name="BRAUN Nicolas" userId="bb3f9c5a-c014-4b8e-8c4e-9c9fe5ece22b" providerId="ADAL" clId="{3DDA3D00-502A-458D-8284-6A9572C3F135}" dt="2022-03-30T10:18:57.155" v="3295" actId="167"/>
          <ac:picMkLst>
            <pc:docMk/>
            <pc:sldMk cId="1886968433" sldId="386"/>
            <ac:picMk id="6" creationId="{E659B940-519F-4936-8971-EAA552CD763A}"/>
          </ac:picMkLst>
        </pc:picChg>
        <pc:picChg chg="del">
          <ac:chgData name="BRAUN Nicolas" userId="bb3f9c5a-c014-4b8e-8c4e-9c9fe5ece22b" providerId="ADAL" clId="{3DDA3D00-502A-458D-8284-6A9572C3F135}" dt="2022-03-30T10:18:12.152" v="3280" actId="478"/>
          <ac:picMkLst>
            <pc:docMk/>
            <pc:sldMk cId="1886968433" sldId="386"/>
            <ac:picMk id="8" creationId="{41300BAF-5FE6-478A-B5D6-3283C0685B2F}"/>
          </ac:picMkLst>
        </pc:picChg>
        <pc:picChg chg="del">
          <ac:chgData name="BRAUN Nicolas" userId="bb3f9c5a-c014-4b8e-8c4e-9c9fe5ece22b" providerId="ADAL" clId="{3DDA3D00-502A-458D-8284-6A9572C3F135}" dt="2022-03-30T10:18:14.222" v="3281" actId="478"/>
          <ac:picMkLst>
            <pc:docMk/>
            <pc:sldMk cId="1886968433" sldId="386"/>
            <ac:picMk id="10" creationId="{9D1FC3DE-80D3-4EE9-BF15-636A126F0E82}"/>
          </ac:picMkLst>
        </pc:picChg>
        <pc:cxnChg chg="del">
          <ac:chgData name="BRAUN Nicolas" userId="bb3f9c5a-c014-4b8e-8c4e-9c9fe5ece22b" providerId="ADAL" clId="{3DDA3D00-502A-458D-8284-6A9572C3F135}" dt="2022-03-30T10:19:13.638" v="3299" actId="478"/>
          <ac:cxnSpMkLst>
            <pc:docMk/>
            <pc:sldMk cId="1886968433" sldId="386"/>
            <ac:cxnSpMk id="25" creationId="{B91AB4FC-696F-46D7-969D-F3184ECDD434}"/>
          </ac:cxnSpMkLst>
        </pc:cxnChg>
      </pc:sldChg>
      <pc:sldChg chg="addSp delSp modSp add del mod">
        <pc:chgData name="BRAUN Nicolas" userId="bb3f9c5a-c014-4b8e-8c4e-9c9fe5ece22b" providerId="ADAL" clId="{3DDA3D00-502A-458D-8284-6A9572C3F135}" dt="2022-03-29T13:19:28.930" v="799" actId="47"/>
        <pc:sldMkLst>
          <pc:docMk/>
          <pc:sldMk cId="3681821439" sldId="386"/>
        </pc:sldMkLst>
        <pc:spChg chg="mod">
          <ac:chgData name="BRAUN Nicolas" userId="bb3f9c5a-c014-4b8e-8c4e-9c9fe5ece22b" providerId="ADAL" clId="{3DDA3D00-502A-458D-8284-6A9572C3F135}" dt="2022-03-16T11:36:24.362" v="688" actId="20577"/>
          <ac:spMkLst>
            <pc:docMk/>
            <pc:sldMk cId="3681821439" sldId="386"/>
            <ac:spMk id="2" creationId="{00000000-0000-0000-0000-000000000000}"/>
          </ac:spMkLst>
        </pc:spChg>
        <pc:spChg chg="del">
          <ac:chgData name="BRAUN Nicolas" userId="bb3f9c5a-c014-4b8e-8c4e-9c9fe5ece22b" providerId="ADAL" clId="{3DDA3D00-502A-458D-8284-6A9572C3F135}" dt="2022-03-16T12:02:19.294" v="717" actId="478"/>
          <ac:spMkLst>
            <pc:docMk/>
            <pc:sldMk cId="3681821439" sldId="386"/>
            <ac:spMk id="9" creationId="{5F7E2E90-21E8-4B7E-B88C-307FDBB91860}"/>
          </ac:spMkLst>
        </pc:spChg>
        <pc:spChg chg="mod">
          <ac:chgData name="BRAUN Nicolas" userId="bb3f9c5a-c014-4b8e-8c4e-9c9fe5ece22b" providerId="ADAL" clId="{3DDA3D00-502A-458D-8284-6A9572C3F135}" dt="2022-03-16T12:07:30.127" v="750" actId="20577"/>
          <ac:spMkLst>
            <pc:docMk/>
            <pc:sldMk cId="3681821439" sldId="386"/>
            <ac:spMk id="10" creationId="{1896311A-758C-4FC5-B35A-CC69AB83BC60}"/>
          </ac:spMkLst>
        </pc:spChg>
        <pc:spChg chg="add mod">
          <ac:chgData name="BRAUN Nicolas" userId="bb3f9c5a-c014-4b8e-8c4e-9c9fe5ece22b" providerId="ADAL" clId="{3DDA3D00-502A-458D-8284-6A9572C3F135}" dt="2022-03-16T12:03:09.452" v="723" actId="1076"/>
          <ac:spMkLst>
            <pc:docMk/>
            <pc:sldMk cId="3681821439" sldId="386"/>
            <ac:spMk id="11" creationId="{58DD70DF-3B84-43CE-82B4-7F73CF16B7E6}"/>
          </ac:spMkLst>
        </pc:spChg>
        <pc:spChg chg="add mod">
          <ac:chgData name="BRAUN Nicolas" userId="bb3f9c5a-c014-4b8e-8c4e-9c9fe5ece22b" providerId="ADAL" clId="{3DDA3D00-502A-458D-8284-6A9572C3F135}" dt="2022-03-16T12:03:32.747" v="727" actId="1076"/>
          <ac:spMkLst>
            <pc:docMk/>
            <pc:sldMk cId="3681821439" sldId="386"/>
            <ac:spMk id="12" creationId="{AC7EC3FE-E49C-48ED-AD79-F17D89F1B302}"/>
          </ac:spMkLst>
        </pc:spChg>
        <pc:spChg chg="add mod">
          <ac:chgData name="BRAUN Nicolas" userId="bb3f9c5a-c014-4b8e-8c4e-9c9fe5ece22b" providerId="ADAL" clId="{3DDA3D00-502A-458D-8284-6A9572C3F135}" dt="2022-03-16T12:03:50.211" v="730" actId="1076"/>
          <ac:spMkLst>
            <pc:docMk/>
            <pc:sldMk cId="3681821439" sldId="386"/>
            <ac:spMk id="13" creationId="{3EB61DC7-28CD-4650-9C1B-ACD40A2F692F}"/>
          </ac:spMkLst>
        </pc:spChg>
        <pc:spChg chg="add mod">
          <ac:chgData name="BRAUN Nicolas" userId="bb3f9c5a-c014-4b8e-8c4e-9c9fe5ece22b" providerId="ADAL" clId="{3DDA3D00-502A-458D-8284-6A9572C3F135}" dt="2022-03-16T12:03:38.507" v="728" actId="1076"/>
          <ac:spMkLst>
            <pc:docMk/>
            <pc:sldMk cId="3681821439" sldId="386"/>
            <ac:spMk id="14" creationId="{A9F77522-2EE7-4FCD-BCE1-74D8C2416950}"/>
          </ac:spMkLst>
        </pc:spChg>
        <pc:spChg chg="add mod">
          <ac:chgData name="BRAUN Nicolas" userId="bb3f9c5a-c014-4b8e-8c4e-9c9fe5ece22b" providerId="ADAL" clId="{3DDA3D00-502A-458D-8284-6A9572C3F135}" dt="2022-03-16T12:04:10.439" v="734" actId="14100"/>
          <ac:spMkLst>
            <pc:docMk/>
            <pc:sldMk cId="3681821439" sldId="386"/>
            <ac:spMk id="15" creationId="{13773255-0791-4565-A280-17E97B513C29}"/>
          </ac:spMkLst>
        </pc:spChg>
        <pc:spChg chg="add del mod">
          <ac:chgData name="BRAUN Nicolas" userId="bb3f9c5a-c014-4b8e-8c4e-9c9fe5ece22b" providerId="ADAL" clId="{3DDA3D00-502A-458D-8284-6A9572C3F135}" dt="2022-03-16T12:04:18.722" v="736"/>
          <ac:spMkLst>
            <pc:docMk/>
            <pc:sldMk cId="3681821439" sldId="386"/>
            <ac:spMk id="16" creationId="{99BA1BE2-C759-476F-A16B-D188A6B4DACC}"/>
          </ac:spMkLst>
        </pc:spChg>
        <pc:spChg chg="add mod">
          <ac:chgData name="BRAUN Nicolas" userId="bb3f9c5a-c014-4b8e-8c4e-9c9fe5ece22b" providerId="ADAL" clId="{3DDA3D00-502A-458D-8284-6A9572C3F135}" dt="2022-03-16T12:04:41.176" v="740" actId="20577"/>
          <ac:spMkLst>
            <pc:docMk/>
            <pc:sldMk cId="3681821439" sldId="386"/>
            <ac:spMk id="17" creationId="{0818C0ED-CB3E-4A17-96AA-FA9A76684F96}"/>
          </ac:spMkLst>
        </pc:spChg>
        <pc:spChg chg="add mod">
          <ac:chgData name="BRAUN Nicolas" userId="bb3f9c5a-c014-4b8e-8c4e-9c9fe5ece22b" providerId="ADAL" clId="{3DDA3D00-502A-458D-8284-6A9572C3F135}" dt="2022-03-16T12:05:59.398" v="748" actId="20577"/>
          <ac:spMkLst>
            <pc:docMk/>
            <pc:sldMk cId="3681821439" sldId="386"/>
            <ac:spMk id="22" creationId="{78E88EFA-306C-41D8-9641-4ED561D79A36}"/>
          </ac:spMkLst>
        </pc:spChg>
        <pc:picChg chg="del">
          <ac:chgData name="BRAUN Nicolas" userId="bb3f9c5a-c014-4b8e-8c4e-9c9fe5ece22b" providerId="ADAL" clId="{3DDA3D00-502A-458D-8284-6A9572C3F135}" dt="2022-03-16T11:36:32.831" v="689" actId="478"/>
          <ac:picMkLst>
            <pc:docMk/>
            <pc:sldMk cId="3681821439" sldId="386"/>
            <ac:picMk id="5" creationId="{B17D2359-D96E-4EF6-AFD3-990CD48B0E27}"/>
          </ac:picMkLst>
        </pc:picChg>
        <pc:picChg chg="add mod">
          <ac:chgData name="BRAUN Nicolas" userId="bb3f9c5a-c014-4b8e-8c4e-9c9fe5ece22b" providerId="ADAL" clId="{3DDA3D00-502A-458D-8284-6A9572C3F135}" dt="2022-03-16T12:03:16.096" v="724" actId="1076"/>
          <ac:picMkLst>
            <pc:docMk/>
            <pc:sldMk cId="3681821439" sldId="386"/>
            <ac:picMk id="8" creationId="{B4CAA577-0032-4244-85AA-A1A2DD6FFCB0}"/>
          </ac:picMkLst>
        </pc:picChg>
        <pc:picChg chg="add mod">
          <ac:chgData name="BRAUN Nicolas" userId="bb3f9c5a-c014-4b8e-8c4e-9c9fe5ece22b" providerId="ADAL" clId="{3DDA3D00-502A-458D-8284-6A9572C3F135}" dt="2022-03-16T12:05:24.680" v="742" actId="1076"/>
          <ac:picMkLst>
            <pc:docMk/>
            <pc:sldMk cId="3681821439" sldId="386"/>
            <ac:picMk id="19" creationId="{1392A85D-DF69-415B-B84F-618338388D97}"/>
          </ac:picMkLst>
        </pc:picChg>
        <pc:picChg chg="add del">
          <ac:chgData name="BRAUN Nicolas" userId="bb3f9c5a-c014-4b8e-8c4e-9c9fe5ece22b" providerId="ADAL" clId="{3DDA3D00-502A-458D-8284-6A9572C3F135}" dt="2022-03-16T12:05:31.800" v="744" actId="22"/>
          <ac:picMkLst>
            <pc:docMk/>
            <pc:sldMk cId="3681821439" sldId="386"/>
            <ac:picMk id="21" creationId="{C7C8338B-4FAF-4B9F-9402-BD6DE1DA79F3}"/>
          </ac:picMkLst>
        </pc:picChg>
      </pc:sldChg>
      <pc:sldChg chg="addSp modSp add mod">
        <pc:chgData name="BRAUN Nicolas" userId="bb3f9c5a-c014-4b8e-8c4e-9c9fe5ece22b" providerId="ADAL" clId="{3DDA3D00-502A-458D-8284-6A9572C3F135}" dt="2022-03-30T10:23:18.636" v="3325" actId="1076"/>
        <pc:sldMkLst>
          <pc:docMk/>
          <pc:sldMk cId="813850737" sldId="387"/>
        </pc:sldMkLst>
        <pc:spChg chg="add mod">
          <ac:chgData name="BRAUN Nicolas" userId="bb3f9c5a-c014-4b8e-8c4e-9c9fe5ece22b" providerId="ADAL" clId="{3DDA3D00-502A-458D-8284-6A9572C3F135}" dt="2022-03-30T10:23:18.636" v="3325" actId="1076"/>
          <ac:spMkLst>
            <pc:docMk/>
            <pc:sldMk cId="813850737" sldId="387"/>
            <ac:spMk id="11" creationId="{BFC514B5-D680-4D4F-97E6-42EAE3A3EA03}"/>
          </ac:spMkLst>
        </pc:spChg>
        <pc:spChg chg="mod">
          <ac:chgData name="BRAUN Nicolas" userId="bb3f9c5a-c014-4b8e-8c4e-9c9fe5ece22b" providerId="ADAL" clId="{3DDA3D00-502A-458D-8284-6A9572C3F135}" dt="2022-03-30T10:20:01.164" v="3302" actId="20577"/>
          <ac:spMkLst>
            <pc:docMk/>
            <pc:sldMk cId="813850737" sldId="387"/>
            <ac:spMk id="12" creationId="{D4C51410-2654-430D-9E1D-A2A823DCE00F}"/>
          </ac:spMkLst>
        </pc:spChg>
        <pc:spChg chg="mod">
          <ac:chgData name="BRAUN Nicolas" userId="bb3f9c5a-c014-4b8e-8c4e-9c9fe5ece22b" providerId="ADAL" clId="{3DDA3D00-502A-458D-8284-6A9572C3F135}" dt="2022-03-30T10:22:43.674" v="3313" actId="1076"/>
          <ac:spMkLst>
            <pc:docMk/>
            <pc:sldMk cId="813850737" sldId="387"/>
            <ac:spMk id="23" creationId="{413395E6-C0FA-4180-A7CF-0A13865ADAC8}"/>
          </ac:spMkLst>
        </pc:spChg>
        <pc:picChg chg="add mod ord">
          <ac:chgData name="BRAUN Nicolas" userId="bb3f9c5a-c014-4b8e-8c4e-9c9fe5ece22b" providerId="ADAL" clId="{3DDA3D00-502A-458D-8284-6A9572C3F135}" dt="2022-03-30T10:22:41.203" v="3312" actId="167"/>
          <ac:picMkLst>
            <pc:docMk/>
            <pc:sldMk cId="813850737" sldId="387"/>
            <ac:picMk id="5" creationId="{BAC25914-DFD3-41F7-AA0B-7C0B9550EC6E}"/>
          </ac:picMkLst>
        </pc:picChg>
        <pc:picChg chg="mod">
          <ac:chgData name="BRAUN Nicolas" userId="bb3f9c5a-c014-4b8e-8c4e-9c9fe5ece22b" providerId="ADAL" clId="{3DDA3D00-502A-458D-8284-6A9572C3F135}" dt="2022-03-30T10:23:04.561" v="3320" actId="1076"/>
          <ac:picMkLst>
            <pc:docMk/>
            <pc:sldMk cId="813850737" sldId="387"/>
            <ac:picMk id="6" creationId="{E659B940-519F-4936-8971-EAA552CD763A}"/>
          </ac:picMkLst>
        </pc:picChg>
      </pc:sldChg>
      <pc:sldChg chg="addSp delSp modSp add mod">
        <pc:chgData name="BRAUN Nicolas" userId="bb3f9c5a-c014-4b8e-8c4e-9c9fe5ece22b" providerId="ADAL" clId="{3DDA3D00-502A-458D-8284-6A9572C3F135}" dt="2022-03-30T10:26:05.161" v="3348" actId="14100"/>
        <pc:sldMkLst>
          <pc:docMk/>
          <pc:sldMk cId="862570862" sldId="388"/>
        </pc:sldMkLst>
        <pc:spChg chg="del mod">
          <ac:chgData name="BRAUN Nicolas" userId="bb3f9c5a-c014-4b8e-8c4e-9c9fe5ece22b" providerId="ADAL" clId="{3DDA3D00-502A-458D-8284-6A9572C3F135}" dt="2022-03-30T10:24:42.844" v="3338" actId="478"/>
          <ac:spMkLst>
            <pc:docMk/>
            <pc:sldMk cId="862570862" sldId="388"/>
            <ac:spMk id="11" creationId="{BFC514B5-D680-4D4F-97E6-42EAE3A3EA03}"/>
          </ac:spMkLst>
        </pc:spChg>
        <pc:spChg chg="add mod">
          <ac:chgData name="BRAUN Nicolas" userId="bb3f9c5a-c014-4b8e-8c4e-9c9fe5ece22b" providerId="ADAL" clId="{3DDA3D00-502A-458D-8284-6A9572C3F135}" dt="2022-03-30T10:26:05.161" v="3348" actId="14100"/>
          <ac:spMkLst>
            <pc:docMk/>
            <pc:sldMk cId="862570862" sldId="388"/>
            <ac:spMk id="16" creationId="{69EA2371-0BB6-4A8A-A020-7D8909521F7E}"/>
          </ac:spMkLst>
        </pc:spChg>
        <pc:spChg chg="mod">
          <ac:chgData name="BRAUN Nicolas" userId="bb3f9c5a-c014-4b8e-8c4e-9c9fe5ece22b" providerId="ADAL" clId="{3DDA3D00-502A-458D-8284-6A9572C3F135}" dt="2022-03-30T10:24:39.825" v="3336" actId="14100"/>
          <ac:spMkLst>
            <pc:docMk/>
            <pc:sldMk cId="862570862" sldId="388"/>
            <ac:spMk id="23" creationId="{413395E6-C0FA-4180-A7CF-0A13865ADAC8}"/>
          </ac:spMkLst>
        </pc:spChg>
        <pc:picChg chg="del">
          <ac:chgData name="BRAUN Nicolas" userId="bb3f9c5a-c014-4b8e-8c4e-9c9fe5ece22b" providerId="ADAL" clId="{3DDA3D00-502A-458D-8284-6A9572C3F135}" dt="2022-03-30T10:24:17.921" v="3328" actId="478"/>
          <ac:picMkLst>
            <pc:docMk/>
            <pc:sldMk cId="862570862" sldId="388"/>
            <ac:picMk id="5" creationId="{BAC25914-DFD3-41F7-AA0B-7C0B9550EC6E}"/>
          </ac:picMkLst>
        </pc:picChg>
        <pc:picChg chg="del">
          <ac:chgData name="BRAUN Nicolas" userId="bb3f9c5a-c014-4b8e-8c4e-9c9fe5ece22b" providerId="ADAL" clId="{3DDA3D00-502A-458D-8284-6A9572C3F135}" dt="2022-03-30T10:24:15.918" v="3327" actId="478"/>
          <ac:picMkLst>
            <pc:docMk/>
            <pc:sldMk cId="862570862" sldId="388"/>
            <ac:picMk id="6" creationId="{E659B940-519F-4936-8971-EAA552CD763A}"/>
          </ac:picMkLst>
        </pc:picChg>
        <pc:picChg chg="add mod ord">
          <ac:chgData name="BRAUN Nicolas" userId="bb3f9c5a-c014-4b8e-8c4e-9c9fe5ece22b" providerId="ADAL" clId="{3DDA3D00-502A-458D-8284-6A9572C3F135}" dt="2022-03-30T10:24:33.065" v="3333" actId="167"/>
          <ac:picMkLst>
            <pc:docMk/>
            <pc:sldMk cId="862570862" sldId="388"/>
            <ac:picMk id="7" creationId="{25281F87-7189-4B75-BF8D-5ADF9E56B53C}"/>
          </ac:picMkLst>
        </pc:picChg>
        <pc:picChg chg="add mod ord">
          <ac:chgData name="BRAUN Nicolas" userId="bb3f9c5a-c014-4b8e-8c4e-9c9fe5ece22b" providerId="ADAL" clId="{3DDA3D00-502A-458D-8284-6A9572C3F135}" dt="2022-03-30T10:25:42.726" v="3342" actId="167"/>
          <ac:picMkLst>
            <pc:docMk/>
            <pc:sldMk cId="862570862" sldId="388"/>
            <ac:picMk id="9" creationId="{13589B50-608C-4C22-909F-ADCD9EBCCA4C}"/>
          </ac:picMkLst>
        </pc:picChg>
        <pc:picChg chg="add del mod">
          <ac:chgData name="BRAUN Nicolas" userId="bb3f9c5a-c014-4b8e-8c4e-9c9fe5ece22b" providerId="ADAL" clId="{3DDA3D00-502A-458D-8284-6A9572C3F135}" dt="2022-03-30T10:25:49.667" v="3344"/>
          <ac:picMkLst>
            <pc:docMk/>
            <pc:sldMk cId="862570862" sldId="388"/>
            <ac:picMk id="15" creationId="{3EC6ACE8-C998-4529-AAC9-250634FF977A}"/>
          </ac:picMkLst>
        </pc:picChg>
      </pc:sldChg>
      <pc:sldChg chg="addSp delSp modSp add mod">
        <pc:chgData name="BRAUN Nicolas" userId="bb3f9c5a-c014-4b8e-8c4e-9c9fe5ece22b" providerId="ADAL" clId="{3DDA3D00-502A-458D-8284-6A9572C3F135}" dt="2022-03-31T11:31:05.285" v="3996" actId="1076"/>
        <pc:sldMkLst>
          <pc:docMk/>
          <pc:sldMk cId="3678560015" sldId="389"/>
        </pc:sldMkLst>
        <pc:spChg chg="add mod">
          <ac:chgData name="BRAUN Nicolas" userId="bb3f9c5a-c014-4b8e-8c4e-9c9fe5ece22b" providerId="ADAL" clId="{3DDA3D00-502A-458D-8284-6A9572C3F135}" dt="2022-03-30T10:31:40.146" v="3433" actId="14100"/>
          <ac:spMkLst>
            <pc:docMk/>
            <pc:sldMk cId="3678560015" sldId="389"/>
            <ac:spMk id="10" creationId="{C552ED57-812A-464A-A2E6-56C98C80E043}"/>
          </ac:spMkLst>
        </pc:spChg>
        <pc:spChg chg="mod">
          <ac:chgData name="BRAUN Nicolas" userId="bb3f9c5a-c014-4b8e-8c4e-9c9fe5ece22b" providerId="ADAL" clId="{3DDA3D00-502A-458D-8284-6A9572C3F135}" dt="2022-03-31T11:31:05.285" v="3996" actId="1076"/>
          <ac:spMkLst>
            <pc:docMk/>
            <pc:sldMk cId="3678560015" sldId="389"/>
            <ac:spMk id="12" creationId="{D4C51410-2654-430D-9E1D-A2A823DCE00F}"/>
          </ac:spMkLst>
        </pc:spChg>
        <pc:spChg chg="add mod">
          <ac:chgData name="BRAUN Nicolas" userId="bb3f9c5a-c014-4b8e-8c4e-9c9fe5ece22b" providerId="ADAL" clId="{3DDA3D00-502A-458D-8284-6A9572C3F135}" dt="2022-03-30T10:29:09.435" v="3378" actId="14100"/>
          <ac:spMkLst>
            <pc:docMk/>
            <pc:sldMk cId="3678560015" sldId="389"/>
            <ac:spMk id="15" creationId="{CB28470C-D4E7-4215-BC62-9488BFDCCC5D}"/>
          </ac:spMkLst>
        </pc:spChg>
        <pc:spChg chg="mod">
          <ac:chgData name="BRAUN Nicolas" userId="bb3f9c5a-c014-4b8e-8c4e-9c9fe5ece22b" providerId="ADAL" clId="{3DDA3D00-502A-458D-8284-6A9572C3F135}" dt="2022-03-30T10:27:56.041" v="3359" actId="14100"/>
          <ac:spMkLst>
            <pc:docMk/>
            <pc:sldMk cId="3678560015" sldId="389"/>
            <ac:spMk id="16" creationId="{69EA2371-0BB6-4A8A-A020-7D8909521F7E}"/>
          </ac:spMkLst>
        </pc:spChg>
        <pc:spChg chg="add mod">
          <ac:chgData name="BRAUN Nicolas" userId="bb3f9c5a-c014-4b8e-8c4e-9c9fe5ece22b" providerId="ADAL" clId="{3DDA3D00-502A-458D-8284-6A9572C3F135}" dt="2022-03-30T10:31:28.424" v="3432" actId="1076"/>
          <ac:spMkLst>
            <pc:docMk/>
            <pc:sldMk cId="3678560015" sldId="389"/>
            <ac:spMk id="17" creationId="{E62471E8-7388-45FE-BA2C-C704C257C3CF}"/>
          </ac:spMkLst>
        </pc:spChg>
        <pc:spChg chg="add mod">
          <ac:chgData name="BRAUN Nicolas" userId="bb3f9c5a-c014-4b8e-8c4e-9c9fe5ece22b" providerId="ADAL" clId="{3DDA3D00-502A-458D-8284-6A9572C3F135}" dt="2022-03-30T10:34:59.426" v="3507"/>
          <ac:spMkLst>
            <pc:docMk/>
            <pc:sldMk cId="3678560015" sldId="389"/>
            <ac:spMk id="18" creationId="{0F7DA760-BEDD-4FB1-BEA0-8AABA6DB2958}"/>
          </ac:spMkLst>
        </pc:spChg>
        <pc:spChg chg="add mod">
          <ac:chgData name="BRAUN Nicolas" userId="bb3f9c5a-c014-4b8e-8c4e-9c9fe5ece22b" providerId="ADAL" clId="{3DDA3D00-502A-458D-8284-6A9572C3F135}" dt="2022-03-30T10:33:50.166" v="3486" actId="1076"/>
          <ac:spMkLst>
            <pc:docMk/>
            <pc:sldMk cId="3678560015" sldId="389"/>
            <ac:spMk id="19" creationId="{BD72D8DF-2E1F-4DE7-9B36-3A323A73C65F}"/>
          </ac:spMkLst>
        </pc:spChg>
        <pc:spChg chg="add mod">
          <ac:chgData name="BRAUN Nicolas" userId="bb3f9c5a-c014-4b8e-8c4e-9c9fe5ece22b" providerId="ADAL" clId="{3DDA3D00-502A-458D-8284-6A9572C3F135}" dt="2022-03-30T10:35:34.806" v="3558" actId="20577"/>
          <ac:spMkLst>
            <pc:docMk/>
            <pc:sldMk cId="3678560015" sldId="389"/>
            <ac:spMk id="20" creationId="{F55B9573-E3D8-42A4-A461-EC89F4103CB2}"/>
          </ac:spMkLst>
        </pc:spChg>
        <pc:spChg chg="mod">
          <ac:chgData name="BRAUN Nicolas" userId="bb3f9c5a-c014-4b8e-8c4e-9c9fe5ece22b" providerId="ADAL" clId="{3DDA3D00-502A-458D-8284-6A9572C3F135}" dt="2022-03-30T10:29:19.575" v="3379" actId="14100"/>
          <ac:spMkLst>
            <pc:docMk/>
            <pc:sldMk cId="3678560015" sldId="389"/>
            <ac:spMk id="23" creationId="{413395E6-C0FA-4180-A7CF-0A13865ADAC8}"/>
          </ac:spMkLst>
        </pc:spChg>
        <pc:picChg chg="add mod ord">
          <ac:chgData name="BRAUN Nicolas" userId="bb3f9c5a-c014-4b8e-8c4e-9c9fe5ece22b" providerId="ADAL" clId="{3DDA3D00-502A-458D-8284-6A9572C3F135}" dt="2022-03-30T10:30:10.850" v="3390" actId="1076"/>
          <ac:picMkLst>
            <pc:docMk/>
            <pc:sldMk cId="3678560015" sldId="389"/>
            <ac:picMk id="5" creationId="{F26AECA1-2337-41F4-965E-325508386B79}"/>
          </ac:picMkLst>
        </pc:picChg>
        <pc:picChg chg="del">
          <ac:chgData name="BRAUN Nicolas" userId="bb3f9c5a-c014-4b8e-8c4e-9c9fe5ece22b" providerId="ADAL" clId="{3DDA3D00-502A-458D-8284-6A9572C3F135}" dt="2022-03-30T10:27:29.345" v="3350" actId="478"/>
          <ac:picMkLst>
            <pc:docMk/>
            <pc:sldMk cId="3678560015" sldId="389"/>
            <ac:picMk id="7" creationId="{25281F87-7189-4B75-BF8D-5ADF9E56B53C}"/>
          </ac:picMkLst>
        </pc:picChg>
        <pc:picChg chg="add del">
          <ac:chgData name="BRAUN Nicolas" userId="bb3f9c5a-c014-4b8e-8c4e-9c9fe5ece22b" providerId="ADAL" clId="{3DDA3D00-502A-458D-8284-6A9572C3F135}" dt="2022-03-30T10:28:36.387" v="3371" actId="22"/>
          <ac:picMkLst>
            <pc:docMk/>
            <pc:sldMk cId="3678560015" sldId="389"/>
            <ac:picMk id="8" creationId="{7AFE34F4-EC19-46C4-AC52-72321850A357}"/>
          </ac:picMkLst>
        </pc:picChg>
        <pc:picChg chg="del">
          <ac:chgData name="BRAUN Nicolas" userId="bb3f9c5a-c014-4b8e-8c4e-9c9fe5ece22b" providerId="ADAL" clId="{3DDA3D00-502A-458D-8284-6A9572C3F135}" dt="2022-03-30T10:27:31.433" v="3351" actId="478"/>
          <ac:picMkLst>
            <pc:docMk/>
            <pc:sldMk cId="3678560015" sldId="389"/>
            <ac:picMk id="9" creationId="{13589B50-608C-4C22-909F-ADCD9EBCCA4C}"/>
          </ac:picMkLst>
        </pc:picChg>
      </pc:sldChg>
      <pc:sldChg chg="addSp delSp modSp add mod">
        <pc:chgData name="BRAUN Nicolas" userId="bb3f9c5a-c014-4b8e-8c4e-9c9fe5ece22b" providerId="ADAL" clId="{3DDA3D00-502A-458D-8284-6A9572C3F135}" dt="2022-03-31T13:31:18.728" v="4490" actId="1076"/>
        <pc:sldMkLst>
          <pc:docMk/>
          <pc:sldMk cId="942578466" sldId="390"/>
        </pc:sldMkLst>
        <pc:spChg chg="mod">
          <ac:chgData name="BRAUN Nicolas" userId="bb3f9c5a-c014-4b8e-8c4e-9c9fe5ece22b" providerId="ADAL" clId="{3DDA3D00-502A-458D-8284-6A9572C3F135}" dt="2022-03-31T12:45:55.182" v="4099" actId="20577"/>
          <ac:spMkLst>
            <pc:docMk/>
            <pc:sldMk cId="942578466" sldId="390"/>
            <ac:spMk id="2" creationId="{00000000-0000-0000-0000-000000000000}"/>
          </ac:spMkLst>
        </pc:spChg>
        <pc:spChg chg="add mod">
          <ac:chgData name="BRAUN Nicolas" userId="bb3f9c5a-c014-4b8e-8c4e-9c9fe5ece22b" providerId="ADAL" clId="{3DDA3D00-502A-458D-8284-6A9572C3F135}" dt="2022-03-31T13:31:18.728" v="4490" actId="1076"/>
          <ac:spMkLst>
            <pc:docMk/>
            <pc:sldMk cId="942578466" sldId="390"/>
            <ac:spMk id="8" creationId="{C8EAB102-9E4A-4AC8-8FA1-DCE43C4F4D15}"/>
          </ac:spMkLst>
        </pc:spChg>
        <pc:spChg chg="del mod">
          <ac:chgData name="BRAUN Nicolas" userId="bb3f9c5a-c014-4b8e-8c4e-9c9fe5ece22b" providerId="ADAL" clId="{3DDA3D00-502A-458D-8284-6A9572C3F135}" dt="2022-03-30T11:10:13.995" v="3569" actId="478"/>
          <ac:spMkLst>
            <pc:docMk/>
            <pc:sldMk cId="942578466" sldId="390"/>
            <ac:spMk id="10" creationId="{C552ED57-812A-464A-A2E6-56C98C80E043}"/>
          </ac:spMkLst>
        </pc:spChg>
        <pc:spChg chg="del mod">
          <ac:chgData name="BRAUN Nicolas" userId="bb3f9c5a-c014-4b8e-8c4e-9c9fe5ece22b" providerId="ADAL" clId="{3DDA3D00-502A-458D-8284-6A9572C3F135}" dt="2022-03-30T11:10:28.122" v="3573" actId="478"/>
          <ac:spMkLst>
            <pc:docMk/>
            <pc:sldMk cId="942578466" sldId="390"/>
            <ac:spMk id="12" creationId="{D4C51410-2654-430D-9E1D-A2A823DCE00F}"/>
          </ac:spMkLst>
        </pc:spChg>
        <pc:spChg chg="del">
          <ac:chgData name="BRAUN Nicolas" userId="bb3f9c5a-c014-4b8e-8c4e-9c9fe5ece22b" providerId="ADAL" clId="{3DDA3D00-502A-458D-8284-6A9572C3F135}" dt="2022-03-30T11:09:58.983" v="3562" actId="478"/>
          <ac:spMkLst>
            <pc:docMk/>
            <pc:sldMk cId="942578466" sldId="390"/>
            <ac:spMk id="15" creationId="{CB28470C-D4E7-4215-BC62-9488BFDCCC5D}"/>
          </ac:spMkLst>
        </pc:spChg>
        <pc:spChg chg="del">
          <ac:chgData name="BRAUN Nicolas" userId="bb3f9c5a-c014-4b8e-8c4e-9c9fe5ece22b" providerId="ADAL" clId="{3DDA3D00-502A-458D-8284-6A9572C3F135}" dt="2022-03-30T11:09:55.744" v="3561" actId="478"/>
          <ac:spMkLst>
            <pc:docMk/>
            <pc:sldMk cId="942578466" sldId="390"/>
            <ac:spMk id="16" creationId="{69EA2371-0BB6-4A8A-A020-7D8909521F7E}"/>
          </ac:spMkLst>
        </pc:spChg>
        <pc:spChg chg="del">
          <ac:chgData name="BRAUN Nicolas" userId="bb3f9c5a-c014-4b8e-8c4e-9c9fe5ece22b" providerId="ADAL" clId="{3DDA3D00-502A-458D-8284-6A9572C3F135}" dt="2022-03-30T11:10:01.402" v="3563" actId="478"/>
          <ac:spMkLst>
            <pc:docMk/>
            <pc:sldMk cId="942578466" sldId="390"/>
            <ac:spMk id="17" creationId="{E62471E8-7388-45FE-BA2C-C704C257C3CF}"/>
          </ac:spMkLst>
        </pc:spChg>
        <pc:spChg chg="del mod">
          <ac:chgData name="BRAUN Nicolas" userId="bb3f9c5a-c014-4b8e-8c4e-9c9fe5ece22b" providerId="ADAL" clId="{3DDA3D00-502A-458D-8284-6A9572C3F135}" dt="2022-03-30T11:10:19.738" v="3571" actId="478"/>
          <ac:spMkLst>
            <pc:docMk/>
            <pc:sldMk cId="942578466" sldId="390"/>
            <ac:spMk id="18" creationId="{0F7DA760-BEDD-4FB1-BEA0-8AABA6DB2958}"/>
          </ac:spMkLst>
        </pc:spChg>
        <pc:spChg chg="del">
          <ac:chgData name="BRAUN Nicolas" userId="bb3f9c5a-c014-4b8e-8c4e-9c9fe5ece22b" providerId="ADAL" clId="{3DDA3D00-502A-458D-8284-6A9572C3F135}" dt="2022-03-30T11:10:05.542" v="3565" actId="478"/>
          <ac:spMkLst>
            <pc:docMk/>
            <pc:sldMk cId="942578466" sldId="390"/>
            <ac:spMk id="19" creationId="{BD72D8DF-2E1F-4DE7-9B36-3A323A73C65F}"/>
          </ac:spMkLst>
        </pc:spChg>
        <pc:spChg chg="del">
          <ac:chgData name="BRAUN Nicolas" userId="bb3f9c5a-c014-4b8e-8c4e-9c9fe5ece22b" providerId="ADAL" clId="{3DDA3D00-502A-458D-8284-6A9572C3F135}" dt="2022-03-30T11:10:08.169" v="3566" actId="478"/>
          <ac:spMkLst>
            <pc:docMk/>
            <pc:sldMk cId="942578466" sldId="390"/>
            <ac:spMk id="20" creationId="{F55B9573-E3D8-42A4-A461-EC89F4103CB2}"/>
          </ac:spMkLst>
        </pc:spChg>
        <pc:spChg chg="add mod">
          <ac:chgData name="BRAUN Nicolas" userId="bb3f9c5a-c014-4b8e-8c4e-9c9fe5ece22b" providerId="ADAL" clId="{3DDA3D00-502A-458D-8284-6A9572C3F135}" dt="2022-03-30T11:12:05.407" v="3585" actId="1076"/>
          <ac:spMkLst>
            <pc:docMk/>
            <pc:sldMk cId="942578466" sldId="390"/>
            <ac:spMk id="21" creationId="{FC3E920E-CFC4-4B3C-A9B5-F68FE908B4FC}"/>
          </ac:spMkLst>
        </pc:spChg>
        <pc:spChg chg="del">
          <ac:chgData name="BRAUN Nicolas" userId="bb3f9c5a-c014-4b8e-8c4e-9c9fe5ece22b" providerId="ADAL" clId="{3DDA3D00-502A-458D-8284-6A9572C3F135}" dt="2022-03-30T11:10:03.459" v="3564" actId="478"/>
          <ac:spMkLst>
            <pc:docMk/>
            <pc:sldMk cId="942578466" sldId="390"/>
            <ac:spMk id="23" creationId="{413395E6-C0FA-4180-A7CF-0A13865ADAC8}"/>
          </ac:spMkLst>
        </pc:spChg>
        <pc:picChg chg="del">
          <ac:chgData name="BRAUN Nicolas" userId="bb3f9c5a-c014-4b8e-8c4e-9c9fe5ece22b" providerId="ADAL" clId="{3DDA3D00-502A-458D-8284-6A9572C3F135}" dt="2022-03-30T11:09:52.955" v="3560" actId="478"/>
          <ac:picMkLst>
            <pc:docMk/>
            <pc:sldMk cId="942578466" sldId="390"/>
            <ac:picMk id="5" creationId="{F26AECA1-2337-41F4-965E-325508386B79}"/>
          </ac:picMkLst>
        </pc:picChg>
      </pc:sldChg>
      <pc:sldChg chg="addSp delSp modSp add mod">
        <pc:chgData name="BRAUN Nicolas" userId="bb3f9c5a-c014-4b8e-8c4e-9c9fe5ece22b" providerId="ADAL" clId="{3DDA3D00-502A-458D-8284-6A9572C3F135}" dt="2022-03-31T11:36:38.021" v="4095" actId="1076"/>
        <pc:sldMkLst>
          <pc:docMk/>
          <pc:sldMk cId="138412297" sldId="391"/>
        </pc:sldMkLst>
        <pc:spChg chg="add mod">
          <ac:chgData name="BRAUN Nicolas" userId="bb3f9c5a-c014-4b8e-8c4e-9c9fe5ece22b" providerId="ADAL" clId="{3DDA3D00-502A-458D-8284-6A9572C3F135}" dt="2022-03-31T11:36:38.021" v="4095" actId="1076"/>
          <ac:spMkLst>
            <pc:docMk/>
            <pc:sldMk cId="138412297" sldId="391"/>
            <ac:spMk id="3" creationId="{82671DE6-E62A-4606-942D-7D2CAFB3FFDB}"/>
          </ac:spMkLst>
        </pc:spChg>
        <pc:spChg chg="mod">
          <ac:chgData name="BRAUN Nicolas" userId="bb3f9c5a-c014-4b8e-8c4e-9c9fe5ece22b" providerId="ADAL" clId="{3DDA3D00-502A-458D-8284-6A9572C3F135}" dt="2022-03-30T11:26:03.063" v="3723" actId="20577"/>
          <ac:spMkLst>
            <pc:docMk/>
            <pc:sldMk cId="138412297" sldId="391"/>
            <ac:spMk id="15" creationId="{3EDDC724-539B-4FE6-AA31-8533DCC3DCA6}"/>
          </ac:spMkLst>
        </pc:spChg>
        <pc:picChg chg="del">
          <ac:chgData name="BRAUN Nicolas" userId="bb3f9c5a-c014-4b8e-8c4e-9c9fe5ece22b" providerId="ADAL" clId="{3DDA3D00-502A-458D-8284-6A9572C3F135}" dt="2022-03-30T11:22:20.594" v="3676" actId="478"/>
          <ac:picMkLst>
            <pc:docMk/>
            <pc:sldMk cId="138412297" sldId="391"/>
            <ac:picMk id="5" creationId="{09D4C7BB-23BF-4AC3-8AC9-829D31B6FDBF}"/>
          </ac:picMkLst>
        </pc:picChg>
        <pc:picChg chg="add del mod">
          <ac:chgData name="BRAUN Nicolas" userId="bb3f9c5a-c014-4b8e-8c4e-9c9fe5ece22b" providerId="ADAL" clId="{3DDA3D00-502A-458D-8284-6A9572C3F135}" dt="2022-03-30T11:22:31.948" v="3681" actId="21"/>
          <ac:picMkLst>
            <pc:docMk/>
            <pc:sldMk cId="138412297" sldId="391"/>
            <ac:picMk id="6" creationId="{5A7977B9-159D-4E3B-B810-4A7D549E3042}"/>
          </ac:picMkLst>
        </pc:picChg>
        <pc:picChg chg="add del mod">
          <ac:chgData name="BRAUN Nicolas" userId="bb3f9c5a-c014-4b8e-8c4e-9c9fe5ece22b" providerId="ADAL" clId="{3DDA3D00-502A-458D-8284-6A9572C3F135}" dt="2022-03-30T11:25:51.573" v="3720" actId="478"/>
          <ac:picMkLst>
            <pc:docMk/>
            <pc:sldMk cId="138412297" sldId="391"/>
            <ac:picMk id="11" creationId="{3F4E464C-2EAD-46C3-B6FD-E9FB3826440A}"/>
          </ac:picMkLst>
        </pc:picChg>
        <pc:picChg chg="add mod">
          <ac:chgData name="BRAUN Nicolas" userId="bb3f9c5a-c014-4b8e-8c4e-9c9fe5ece22b" providerId="ADAL" clId="{3DDA3D00-502A-458D-8284-6A9572C3F135}" dt="2022-03-31T11:33:48.851" v="4018" actId="1076"/>
          <ac:picMkLst>
            <pc:docMk/>
            <pc:sldMk cId="138412297" sldId="391"/>
            <ac:picMk id="12" creationId="{C5E7B30E-9D81-46E7-BFA2-B86AC9F6AD0A}"/>
          </ac:picMkLst>
        </pc:picChg>
      </pc:sldChg>
      <pc:sldChg chg="modSp add mod ord">
        <pc:chgData name="BRAUN Nicolas" userId="bb3f9c5a-c014-4b8e-8c4e-9c9fe5ece22b" providerId="ADAL" clId="{3DDA3D00-502A-458D-8284-6A9572C3F135}" dt="2022-03-30T11:36:45.434" v="3742" actId="20577"/>
        <pc:sldMkLst>
          <pc:docMk/>
          <pc:sldMk cId="3489622198" sldId="392"/>
        </pc:sldMkLst>
        <pc:spChg chg="mod">
          <ac:chgData name="BRAUN Nicolas" userId="bb3f9c5a-c014-4b8e-8c4e-9c9fe5ece22b" providerId="ADAL" clId="{3DDA3D00-502A-458D-8284-6A9572C3F135}" dt="2022-03-30T11:36:45.434" v="3742" actId="20577"/>
          <ac:spMkLst>
            <pc:docMk/>
            <pc:sldMk cId="3489622198" sldId="392"/>
            <ac:spMk id="6" creationId="{00000000-0000-0000-0000-000000000000}"/>
          </ac:spMkLst>
        </pc:spChg>
      </pc:sldChg>
      <pc:sldChg chg="addSp delSp modSp add mod ord">
        <pc:chgData name="BRAUN Nicolas" userId="bb3f9c5a-c014-4b8e-8c4e-9c9fe5ece22b" providerId="ADAL" clId="{3DDA3D00-502A-458D-8284-6A9572C3F135}" dt="2022-03-31T14:00:20.853" v="4544" actId="14100"/>
        <pc:sldMkLst>
          <pc:docMk/>
          <pc:sldMk cId="2820013921" sldId="393"/>
        </pc:sldMkLst>
        <pc:spChg chg="mod">
          <ac:chgData name="BRAUN Nicolas" userId="bb3f9c5a-c014-4b8e-8c4e-9c9fe5ece22b" providerId="ADAL" clId="{3DDA3D00-502A-458D-8284-6A9572C3F135}" dt="2022-03-31T12:52:12.345" v="4255" actId="20577"/>
          <ac:spMkLst>
            <pc:docMk/>
            <pc:sldMk cId="2820013921" sldId="393"/>
            <ac:spMk id="2" creationId="{00000000-0000-0000-0000-000000000000}"/>
          </ac:spMkLst>
        </pc:spChg>
        <pc:spChg chg="del">
          <ac:chgData name="BRAUN Nicolas" userId="bb3f9c5a-c014-4b8e-8c4e-9c9fe5ece22b" providerId="ADAL" clId="{3DDA3D00-502A-458D-8284-6A9572C3F135}" dt="2022-03-30T11:40:34.862" v="3840" actId="478"/>
          <ac:spMkLst>
            <pc:docMk/>
            <pc:sldMk cId="2820013921" sldId="393"/>
            <ac:spMk id="3" creationId="{00000000-0000-0000-0000-000000000000}"/>
          </ac:spMkLst>
        </pc:spChg>
        <pc:spChg chg="add mod">
          <ac:chgData name="BRAUN Nicolas" userId="bb3f9c5a-c014-4b8e-8c4e-9c9fe5ece22b" providerId="ADAL" clId="{3DDA3D00-502A-458D-8284-6A9572C3F135}" dt="2022-03-31T13:57:44.544" v="4509"/>
          <ac:spMkLst>
            <pc:docMk/>
            <pc:sldMk cId="2820013921" sldId="393"/>
            <ac:spMk id="6" creationId="{ED03B970-6ECA-4E7B-9480-8F25D7BF3D49}"/>
          </ac:spMkLst>
        </pc:spChg>
        <pc:spChg chg="add del mod">
          <ac:chgData name="BRAUN Nicolas" userId="bb3f9c5a-c014-4b8e-8c4e-9c9fe5ece22b" providerId="ADAL" clId="{3DDA3D00-502A-458D-8284-6A9572C3F135}" dt="2022-03-30T11:40:42.630" v="3842" actId="478"/>
          <ac:spMkLst>
            <pc:docMk/>
            <pc:sldMk cId="2820013921" sldId="393"/>
            <ac:spMk id="7" creationId="{C1E4A1B2-EA92-4F52-80BA-47C1DD95D0A0}"/>
          </ac:spMkLst>
        </pc:spChg>
        <pc:spChg chg="add del mod">
          <ac:chgData name="BRAUN Nicolas" userId="bb3f9c5a-c014-4b8e-8c4e-9c9fe5ece22b" providerId="ADAL" clId="{3DDA3D00-502A-458D-8284-6A9572C3F135}" dt="2022-03-31T12:53:32.247" v="4273" actId="478"/>
          <ac:spMkLst>
            <pc:docMk/>
            <pc:sldMk cId="2820013921" sldId="393"/>
            <ac:spMk id="15" creationId="{3E8C2BA7-7D9D-4F68-83B5-2AA025656DBB}"/>
          </ac:spMkLst>
        </pc:spChg>
        <pc:spChg chg="add del mod">
          <ac:chgData name="BRAUN Nicolas" userId="bb3f9c5a-c014-4b8e-8c4e-9c9fe5ece22b" providerId="ADAL" clId="{3DDA3D00-502A-458D-8284-6A9572C3F135}" dt="2022-03-31T12:53:28.854" v="4271" actId="478"/>
          <ac:spMkLst>
            <pc:docMk/>
            <pc:sldMk cId="2820013921" sldId="393"/>
            <ac:spMk id="16" creationId="{27C6C0A7-89AB-4D7D-A92E-F8A434F44875}"/>
          </ac:spMkLst>
        </pc:spChg>
        <pc:spChg chg="add del mod">
          <ac:chgData name="BRAUN Nicolas" userId="bb3f9c5a-c014-4b8e-8c4e-9c9fe5ece22b" providerId="ADAL" clId="{3DDA3D00-502A-458D-8284-6A9572C3F135}" dt="2022-03-31T12:53:26.188" v="4270" actId="478"/>
          <ac:spMkLst>
            <pc:docMk/>
            <pc:sldMk cId="2820013921" sldId="393"/>
            <ac:spMk id="17" creationId="{F94D69CD-C791-494E-95E7-5FD2A1FCC647}"/>
          </ac:spMkLst>
        </pc:spChg>
        <pc:spChg chg="add del mod">
          <ac:chgData name="BRAUN Nicolas" userId="bb3f9c5a-c014-4b8e-8c4e-9c9fe5ece22b" providerId="ADAL" clId="{3DDA3D00-502A-458D-8284-6A9572C3F135}" dt="2022-03-31T13:07:17.765" v="4363" actId="478"/>
          <ac:spMkLst>
            <pc:docMk/>
            <pc:sldMk cId="2820013921" sldId="393"/>
            <ac:spMk id="19" creationId="{D66783D7-5B83-45A2-9634-9376F69FB011}"/>
          </ac:spMkLst>
        </pc:spChg>
        <pc:spChg chg="add mod">
          <ac:chgData name="BRAUN Nicolas" userId="bb3f9c5a-c014-4b8e-8c4e-9c9fe5ece22b" providerId="ADAL" clId="{3DDA3D00-502A-458D-8284-6A9572C3F135}" dt="2022-03-31T13:58:35.651" v="4531" actId="1076"/>
          <ac:spMkLst>
            <pc:docMk/>
            <pc:sldMk cId="2820013921" sldId="393"/>
            <ac:spMk id="25" creationId="{9FA470E2-6284-4BBE-8EE3-8654C04AD2C3}"/>
          </ac:spMkLst>
        </pc:spChg>
        <pc:picChg chg="add mod ord">
          <ac:chgData name="BRAUN Nicolas" userId="bb3f9c5a-c014-4b8e-8c4e-9c9fe5ece22b" providerId="ADAL" clId="{3DDA3D00-502A-458D-8284-6A9572C3F135}" dt="2022-03-31T13:57:30.835" v="4507" actId="1076"/>
          <ac:picMkLst>
            <pc:docMk/>
            <pc:sldMk cId="2820013921" sldId="393"/>
            <ac:picMk id="5" creationId="{E152A722-32BA-4FB9-A568-C79B47DB193F}"/>
          </ac:picMkLst>
        </pc:picChg>
        <pc:picChg chg="del">
          <ac:chgData name="BRAUN Nicolas" userId="bb3f9c5a-c014-4b8e-8c4e-9c9fe5ece22b" providerId="ADAL" clId="{3DDA3D00-502A-458D-8284-6A9572C3F135}" dt="2022-03-30T11:40:45.085" v="3843" actId="478"/>
          <ac:picMkLst>
            <pc:docMk/>
            <pc:sldMk cId="2820013921" sldId="393"/>
            <ac:picMk id="6" creationId="{A802DC72-1A4A-46B1-B684-2432F9BBE56F}"/>
          </ac:picMkLst>
        </pc:picChg>
        <pc:picChg chg="add del mod ord">
          <ac:chgData name="BRAUN Nicolas" userId="bb3f9c5a-c014-4b8e-8c4e-9c9fe5ece22b" providerId="ADAL" clId="{3DDA3D00-502A-458D-8284-6A9572C3F135}" dt="2022-03-31T12:52:41.635" v="4261" actId="478"/>
          <ac:picMkLst>
            <pc:docMk/>
            <pc:sldMk cId="2820013921" sldId="393"/>
            <ac:picMk id="10" creationId="{2602CA8E-24F2-42DE-B90C-0A86B2902B02}"/>
          </ac:picMkLst>
        </pc:picChg>
        <pc:picChg chg="add del">
          <ac:chgData name="BRAUN Nicolas" userId="bb3f9c5a-c014-4b8e-8c4e-9c9fe5ece22b" providerId="ADAL" clId="{3DDA3D00-502A-458D-8284-6A9572C3F135}" dt="2022-03-31T13:06:53.288" v="4358" actId="22"/>
          <ac:picMkLst>
            <pc:docMk/>
            <pc:sldMk cId="2820013921" sldId="393"/>
            <ac:picMk id="12" creationId="{683763D4-1113-4F05-86B0-A6770AD21A0F}"/>
          </ac:picMkLst>
        </pc:picChg>
        <pc:cxnChg chg="del">
          <ac:chgData name="BRAUN Nicolas" userId="bb3f9c5a-c014-4b8e-8c4e-9c9fe5ece22b" providerId="ADAL" clId="{3DDA3D00-502A-458D-8284-6A9572C3F135}" dt="2022-03-30T11:41:26.387" v="3849" actId="478"/>
          <ac:cxnSpMkLst>
            <pc:docMk/>
            <pc:sldMk cId="2820013921" sldId="393"/>
            <ac:cxnSpMk id="8" creationId="{3FEEAABB-29CD-499C-8A50-474D3C76A327}"/>
          </ac:cxnSpMkLst>
        </pc:cxnChg>
        <pc:cxnChg chg="add mod">
          <ac:chgData name="BRAUN Nicolas" userId="bb3f9c5a-c014-4b8e-8c4e-9c9fe5ece22b" providerId="ADAL" clId="{3DDA3D00-502A-458D-8284-6A9572C3F135}" dt="2022-03-31T13:08:26.238" v="4411" actId="14100"/>
          <ac:cxnSpMkLst>
            <pc:docMk/>
            <pc:sldMk cId="2820013921" sldId="393"/>
            <ac:cxnSpMk id="18" creationId="{77E45485-83D5-4847-80B7-7D254E2DF3AB}"/>
          </ac:cxnSpMkLst>
        </pc:cxnChg>
        <pc:cxnChg chg="add mod">
          <ac:chgData name="BRAUN Nicolas" userId="bb3f9c5a-c014-4b8e-8c4e-9c9fe5ece22b" providerId="ADAL" clId="{3DDA3D00-502A-458D-8284-6A9572C3F135}" dt="2022-03-31T13:58:38.891" v="4532" actId="1076"/>
          <ac:cxnSpMkLst>
            <pc:docMk/>
            <pc:sldMk cId="2820013921" sldId="393"/>
            <ac:cxnSpMk id="22" creationId="{2EDAC571-8F8D-4865-8757-72DC807C69B9}"/>
          </ac:cxnSpMkLst>
        </pc:cxnChg>
        <pc:cxnChg chg="add mod">
          <ac:chgData name="BRAUN Nicolas" userId="bb3f9c5a-c014-4b8e-8c4e-9c9fe5ece22b" providerId="ADAL" clId="{3DDA3D00-502A-458D-8284-6A9572C3F135}" dt="2022-03-31T13:59:12.788" v="4539" actId="1076"/>
          <ac:cxnSpMkLst>
            <pc:docMk/>
            <pc:sldMk cId="2820013921" sldId="393"/>
            <ac:cxnSpMk id="26" creationId="{ACA30F44-BAC9-404E-B649-A9FFCEC8E030}"/>
          </ac:cxnSpMkLst>
        </pc:cxnChg>
        <pc:cxnChg chg="add mod">
          <ac:chgData name="BRAUN Nicolas" userId="bb3f9c5a-c014-4b8e-8c4e-9c9fe5ece22b" providerId="ADAL" clId="{3DDA3D00-502A-458D-8284-6A9572C3F135}" dt="2022-03-31T14:00:20.853" v="4544" actId="14100"/>
          <ac:cxnSpMkLst>
            <pc:docMk/>
            <pc:sldMk cId="2820013921" sldId="393"/>
            <ac:cxnSpMk id="31" creationId="{06DB1103-024A-41AA-84D4-4882DF39D878}"/>
          </ac:cxnSpMkLst>
        </pc:cxnChg>
      </pc:sldChg>
      <pc:sldChg chg="addSp delSp modSp add mod ord">
        <pc:chgData name="BRAUN Nicolas" userId="bb3f9c5a-c014-4b8e-8c4e-9c9fe5ece22b" providerId="ADAL" clId="{3DDA3D00-502A-458D-8284-6A9572C3F135}" dt="2022-03-31T14:57:46.092" v="5235" actId="2711"/>
        <pc:sldMkLst>
          <pc:docMk/>
          <pc:sldMk cId="2781510044" sldId="394"/>
        </pc:sldMkLst>
        <pc:spChg chg="mod">
          <ac:chgData name="BRAUN Nicolas" userId="bb3f9c5a-c014-4b8e-8c4e-9c9fe5ece22b" providerId="ADAL" clId="{3DDA3D00-502A-458D-8284-6A9572C3F135}" dt="2022-03-31T14:47:18.977" v="5148" actId="20577"/>
          <ac:spMkLst>
            <pc:docMk/>
            <pc:sldMk cId="2781510044" sldId="394"/>
            <ac:spMk id="2" creationId="{00000000-0000-0000-0000-000000000000}"/>
          </ac:spMkLst>
        </pc:spChg>
        <pc:spChg chg="add mod">
          <ac:chgData name="BRAUN Nicolas" userId="bb3f9c5a-c014-4b8e-8c4e-9c9fe5ece22b" providerId="ADAL" clId="{3DDA3D00-502A-458D-8284-6A9572C3F135}" dt="2022-03-31T13:54:32.511" v="4497" actId="20577"/>
          <ac:spMkLst>
            <pc:docMk/>
            <pc:sldMk cId="2781510044" sldId="394"/>
            <ac:spMk id="10" creationId="{0AB9B209-CA40-438C-B130-4D156964DC66}"/>
          </ac:spMkLst>
        </pc:spChg>
        <pc:spChg chg="del mod">
          <ac:chgData name="BRAUN Nicolas" userId="bb3f9c5a-c014-4b8e-8c4e-9c9fe5ece22b" providerId="ADAL" clId="{3DDA3D00-502A-458D-8284-6A9572C3F135}" dt="2022-03-31T14:48:30.994" v="5173" actId="478"/>
          <ac:spMkLst>
            <pc:docMk/>
            <pc:sldMk cId="2781510044" sldId="394"/>
            <ac:spMk id="15" creationId="{3E8C2BA7-7D9D-4F68-83B5-2AA025656DBB}"/>
          </ac:spMkLst>
        </pc:spChg>
        <pc:spChg chg="del">
          <ac:chgData name="BRAUN Nicolas" userId="bb3f9c5a-c014-4b8e-8c4e-9c9fe5ece22b" providerId="ADAL" clId="{3DDA3D00-502A-458D-8284-6A9572C3F135}" dt="2022-03-30T11:45:54.101" v="3899" actId="478"/>
          <ac:spMkLst>
            <pc:docMk/>
            <pc:sldMk cId="2781510044" sldId="394"/>
            <ac:spMk id="16" creationId="{27C6C0A7-89AB-4D7D-A92E-F8A434F44875}"/>
          </ac:spMkLst>
        </pc:spChg>
        <pc:spChg chg="add mod">
          <ac:chgData name="BRAUN Nicolas" userId="bb3f9c5a-c014-4b8e-8c4e-9c9fe5ece22b" providerId="ADAL" clId="{3DDA3D00-502A-458D-8284-6A9572C3F135}" dt="2022-03-31T14:53:37.571" v="5212" actId="14100"/>
          <ac:spMkLst>
            <pc:docMk/>
            <pc:sldMk cId="2781510044" sldId="394"/>
            <ac:spMk id="16" creationId="{C5EF46E7-90A6-4277-AC83-57DB554A50F9}"/>
          </ac:spMkLst>
        </pc:spChg>
        <pc:spChg chg="del">
          <ac:chgData name="BRAUN Nicolas" userId="bb3f9c5a-c014-4b8e-8c4e-9c9fe5ece22b" providerId="ADAL" clId="{3DDA3D00-502A-458D-8284-6A9572C3F135}" dt="2022-03-30T11:45:50.916" v="3898" actId="478"/>
          <ac:spMkLst>
            <pc:docMk/>
            <pc:sldMk cId="2781510044" sldId="394"/>
            <ac:spMk id="17" creationId="{F94D69CD-C791-494E-95E7-5FD2A1FCC647}"/>
          </ac:spMkLst>
        </pc:spChg>
        <pc:spChg chg="add mod">
          <ac:chgData name="BRAUN Nicolas" userId="bb3f9c5a-c014-4b8e-8c4e-9c9fe5ece22b" providerId="ADAL" clId="{3DDA3D00-502A-458D-8284-6A9572C3F135}" dt="2022-03-31T14:48:29.043" v="5172" actId="14100"/>
          <ac:spMkLst>
            <pc:docMk/>
            <pc:sldMk cId="2781510044" sldId="394"/>
            <ac:spMk id="18" creationId="{E9312AB5-2829-453A-B04C-17EB533A6DBA}"/>
          </ac:spMkLst>
        </pc:spChg>
        <pc:spChg chg="add mod">
          <ac:chgData name="BRAUN Nicolas" userId="bb3f9c5a-c014-4b8e-8c4e-9c9fe5ece22b" providerId="ADAL" clId="{3DDA3D00-502A-458D-8284-6A9572C3F135}" dt="2022-03-31T14:57:46.092" v="5235" actId="2711"/>
          <ac:spMkLst>
            <pc:docMk/>
            <pc:sldMk cId="2781510044" sldId="394"/>
            <ac:spMk id="26" creationId="{3F7E4CAA-2812-4214-8EB8-D63302189AC6}"/>
          </ac:spMkLst>
        </pc:spChg>
        <pc:picChg chg="mod">
          <ac:chgData name="BRAUN Nicolas" userId="bb3f9c5a-c014-4b8e-8c4e-9c9fe5ece22b" providerId="ADAL" clId="{3DDA3D00-502A-458D-8284-6A9572C3F135}" dt="2022-03-31T13:57:09.108" v="4506" actId="1076"/>
          <ac:picMkLst>
            <pc:docMk/>
            <pc:sldMk cId="2781510044" sldId="394"/>
            <ac:picMk id="4" creationId="{00000000-0000-0000-0000-000000000000}"/>
          </ac:picMkLst>
        </pc:picChg>
        <pc:picChg chg="add del mod ord">
          <ac:chgData name="BRAUN Nicolas" userId="bb3f9c5a-c014-4b8e-8c4e-9c9fe5ece22b" providerId="ADAL" clId="{3DDA3D00-502A-458D-8284-6A9572C3F135}" dt="2022-03-31T14:48:05.483" v="5150" actId="478"/>
          <ac:picMkLst>
            <pc:docMk/>
            <pc:sldMk cId="2781510044" sldId="394"/>
            <ac:picMk id="5" creationId="{3A29E60E-F27D-4379-B73A-5260F0FA9F94}"/>
          </ac:picMkLst>
        </pc:picChg>
        <pc:picChg chg="add del">
          <ac:chgData name="BRAUN Nicolas" userId="bb3f9c5a-c014-4b8e-8c4e-9c9fe5ece22b" providerId="ADAL" clId="{3DDA3D00-502A-458D-8284-6A9572C3F135}" dt="2022-03-30T11:47:12.745" v="3907" actId="22"/>
          <ac:picMkLst>
            <pc:docMk/>
            <pc:sldMk cId="2781510044" sldId="394"/>
            <ac:picMk id="7" creationId="{84FEF875-9568-4045-A395-ED1DB195D2B6}"/>
          </ac:picMkLst>
        </pc:picChg>
        <pc:picChg chg="add del mod">
          <ac:chgData name="BRAUN Nicolas" userId="bb3f9c5a-c014-4b8e-8c4e-9c9fe5ece22b" providerId="ADAL" clId="{3DDA3D00-502A-458D-8284-6A9572C3F135}" dt="2022-03-31T14:53:17.736" v="5207" actId="478"/>
          <ac:picMkLst>
            <pc:docMk/>
            <pc:sldMk cId="2781510044" sldId="394"/>
            <ac:picMk id="7" creationId="{DE2ED96B-85A3-4489-A160-09B8DB20F4BF}"/>
          </ac:picMkLst>
        </pc:picChg>
        <pc:picChg chg="add del">
          <ac:chgData name="BRAUN Nicolas" userId="bb3f9c5a-c014-4b8e-8c4e-9c9fe5ece22b" providerId="ADAL" clId="{3DDA3D00-502A-458D-8284-6A9572C3F135}" dt="2022-03-31T14:50:15.906" v="5182" actId="22"/>
          <ac:picMkLst>
            <pc:docMk/>
            <pc:sldMk cId="2781510044" sldId="394"/>
            <ac:picMk id="9" creationId="{36E68626-AF8C-48C7-BE79-0B0EB29CC0D8}"/>
          </ac:picMkLst>
        </pc:picChg>
        <pc:picChg chg="del">
          <ac:chgData name="BRAUN Nicolas" userId="bb3f9c5a-c014-4b8e-8c4e-9c9fe5ece22b" providerId="ADAL" clId="{3DDA3D00-502A-458D-8284-6A9572C3F135}" dt="2022-03-30T11:43:47.901" v="3888" actId="478"/>
          <ac:picMkLst>
            <pc:docMk/>
            <pc:sldMk cId="2781510044" sldId="394"/>
            <ac:picMk id="10" creationId="{2602CA8E-24F2-42DE-B90C-0A86B2902B02}"/>
          </ac:picMkLst>
        </pc:picChg>
        <pc:picChg chg="add mod">
          <ac:chgData name="BRAUN Nicolas" userId="bb3f9c5a-c014-4b8e-8c4e-9c9fe5ece22b" providerId="ADAL" clId="{3DDA3D00-502A-458D-8284-6A9572C3F135}" dt="2022-03-31T14:53:49.824" v="5215" actId="1076"/>
          <ac:picMkLst>
            <pc:docMk/>
            <pc:sldMk cId="2781510044" sldId="394"/>
            <ac:picMk id="12" creationId="{F9E97784-6D8F-47A2-B8C2-6FEDAA5785E2}"/>
          </ac:picMkLst>
        </pc:picChg>
        <pc:picChg chg="add mod ord">
          <ac:chgData name="BRAUN Nicolas" userId="bb3f9c5a-c014-4b8e-8c4e-9c9fe5ece22b" providerId="ADAL" clId="{3DDA3D00-502A-458D-8284-6A9572C3F135}" dt="2022-03-31T14:54:23.090" v="5224" actId="1076"/>
          <ac:picMkLst>
            <pc:docMk/>
            <pc:sldMk cId="2781510044" sldId="394"/>
            <ac:picMk id="19" creationId="{5E1D7ED9-9B9C-4F05-9B7E-54B1D75FE53A}"/>
          </ac:picMkLst>
        </pc:picChg>
        <pc:cxnChg chg="add mod">
          <ac:chgData name="BRAUN Nicolas" userId="bb3f9c5a-c014-4b8e-8c4e-9c9fe5ece22b" providerId="ADAL" clId="{3DDA3D00-502A-458D-8284-6A9572C3F135}" dt="2022-03-31T14:54:15.142" v="5222" actId="14100"/>
          <ac:cxnSpMkLst>
            <pc:docMk/>
            <pc:sldMk cId="2781510044" sldId="394"/>
            <ac:cxnSpMk id="20" creationId="{B14EC2B7-B9F9-4C52-87EF-97958D2383B4}"/>
          </ac:cxnSpMkLst>
        </pc:cxnChg>
      </pc:sldChg>
      <pc:sldChg chg="modSp add mod ord">
        <pc:chgData name="BRAUN Nicolas" userId="bb3f9c5a-c014-4b8e-8c4e-9c9fe5ece22b" providerId="ADAL" clId="{3DDA3D00-502A-458D-8284-6A9572C3F135}" dt="2022-03-31T12:48:42.308" v="4214" actId="20577"/>
        <pc:sldMkLst>
          <pc:docMk/>
          <pc:sldMk cId="2827043764" sldId="395"/>
        </pc:sldMkLst>
        <pc:spChg chg="mod">
          <ac:chgData name="BRAUN Nicolas" userId="bb3f9c5a-c014-4b8e-8c4e-9c9fe5ece22b" providerId="ADAL" clId="{3DDA3D00-502A-458D-8284-6A9572C3F135}" dt="2022-03-31T12:46:26.858" v="4144" actId="20577"/>
          <ac:spMkLst>
            <pc:docMk/>
            <pc:sldMk cId="2827043764" sldId="395"/>
            <ac:spMk id="2" creationId="{00000000-0000-0000-0000-000000000000}"/>
          </ac:spMkLst>
        </pc:spChg>
        <pc:spChg chg="mod">
          <ac:chgData name="BRAUN Nicolas" userId="bb3f9c5a-c014-4b8e-8c4e-9c9fe5ece22b" providerId="ADAL" clId="{3DDA3D00-502A-458D-8284-6A9572C3F135}" dt="2022-03-31T12:48:42.308" v="4214" actId="20577"/>
          <ac:spMkLst>
            <pc:docMk/>
            <pc:sldMk cId="2827043764" sldId="395"/>
            <ac:spMk id="21" creationId="{FC3E920E-CFC4-4B3C-A9B5-F68FE908B4FC}"/>
          </ac:spMkLst>
        </pc:spChg>
      </pc:sldChg>
      <pc:sldChg chg="modSp add mod">
        <pc:chgData name="BRAUN Nicolas" userId="bb3f9c5a-c014-4b8e-8c4e-9c9fe5ece22b" providerId="ADAL" clId="{3DDA3D00-502A-458D-8284-6A9572C3F135}" dt="2022-03-31T14:50:26.711" v="5183" actId="14100"/>
        <pc:sldMkLst>
          <pc:docMk/>
          <pc:sldMk cId="1126080577" sldId="396"/>
        </pc:sldMkLst>
        <pc:spChg chg="mod">
          <ac:chgData name="BRAUN Nicolas" userId="bb3f9c5a-c014-4b8e-8c4e-9c9fe5ece22b" providerId="ADAL" clId="{3DDA3D00-502A-458D-8284-6A9572C3F135}" dt="2022-03-31T12:52:34.290" v="4260" actId="20577"/>
          <ac:spMkLst>
            <pc:docMk/>
            <pc:sldMk cId="1126080577" sldId="396"/>
            <ac:spMk id="2" creationId="{00000000-0000-0000-0000-000000000000}"/>
          </ac:spMkLst>
        </pc:spChg>
        <pc:spChg chg="mod">
          <ac:chgData name="BRAUN Nicolas" userId="bb3f9c5a-c014-4b8e-8c4e-9c9fe5ece22b" providerId="ADAL" clId="{3DDA3D00-502A-458D-8284-6A9572C3F135}" dt="2022-03-31T14:50:26.711" v="5183" actId="14100"/>
          <ac:spMkLst>
            <pc:docMk/>
            <pc:sldMk cId="1126080577" sldId="396"/>
            <ac:spMk id="15" creationId="{3E8C2BA7-7D9D-4F68-83B5-2AA025656DBB}"/>
          </ac:spMkLst>
        </pc:spChg>
      </pc:sldChg>
      <pc:sldChg chg="addSp delSp modSp add mod">
        <pc:chgData name="BRAUN Nicolas" userId="bb3f9c5a-c014-4b8e-8c4e-9c9fe5ece22b" providerId="ADAL" clId="{3DDA3D00-502A-458D-8284-6A9572C3F135}" dt="2022-03-31T14:12:38.916" v="4893" actId="20577"/>
        <pc:sldMkLst>
          <pc:docMk/>
          <pc:sldMk cId="1342617399" sldId="397"/>
        </pc:sldMkLst>
        <pc:spChg chg="mod">
          <ac:chgData name="BRAUN Nicolas" userId="bb3f9c5a-c014-4b8e-8c4e-9c9fe5ece22b" providerId="ADAL" clId="{3DDA3D00-502A-458D-8284-6A9572C3F135}" dt="2022-03-31T14:01:45.293" v="4563" actId="20577"/>
          <ac:spMkLst>
            <pc:docMk/>
            <pc:sldMk cId="1342617399" sldId="397"/>
            <ac:spMk id="2" creationId="{00000000-0000-0000-0000-000000000000}"/>
          </ac:spMkLst>
        </pc:spChg>
        <pc:spChg chg="add mod">
          <ac:chgData name="BRAUN Nicolas" userId="bb3f9c5a-c014-4b8e-8c4e-9c9fe5ece22b" providerId="ADAL" clId="{3DDA3D00-502A-458D-8284-6A9572C3F135}" dt="2022-03-31T14:12:38.916" v="4893" actId="20577"/>
          <ac:spMkLst>
            <pc:docMk/>
            <pc:sldMk cId="1342617399" sldId="397"/>
            <ac:spMk id="7" creationId="{16EC82AF-08CA-462F-973A-E49DFE930A6A}"/>
          </ac:spMkLst>
        </pc:spChg>
        <pc:spChg chg="mod">
          <ac:chgData name="BRAUN Nicolas" userId="bb3f9c5a-c014-4b8e-8c4e-9c9fe5ece22b" providerId="ADAL" clId="{3DDA3D00-502A-458D-8284-6A9572C3F135}" dt="2022-03-31T14:02:32.267" v="4567" actId="20577"/>
          <ac:spMkLst>
            <pc:docMk/>
            <pc:sldMk cId="1342617399" sldId="397"/>
            <ac:spMk id="10" creationId="{0AB9B209-CA40-438C-B130-4D156964DC66}"/>
          </ac:spMkLst>
        </pc:spChg>
        <pc:spChg chg="del mod">
          <ac:chgData name="BRAUN Nicolas" userId="bb3f9c5a-c014-4b8e-8c4e-9c9fe5ece22b" providerId="ADAL" clId="{3DDA3D00-502A-458D-8284-6A9572C3F135}" dt="2022-03-31T14:11:49.715" v="4849" actId="478"/>
          <ac:spMkLst>
            <pc:docMk/>
            <pc:sldMk cId="1342617399" sldId="397"/>
            <ac:spMk id="15" creationId="{3E8C2BA7-7D9D-4F68-83B5-2AA025656DBB}"/>
          </ac:spMkLst>
        </pc:spChg>
        <pc:spChg chg="mod">
          <ac:chgData name="BRAUN Nicolas" userId="bb3f9c5a-c014-4b8e-8c4e-9c9fe5ece22b" providerId="ADAL" clId="{3DDA3D00-502A-458D-8284-6A9572C3F135}" dt="2022-03-31T14:10:22.184" v="4836" actId="1076"/>
          <ac:spMkLst>
            <pc:docMk/>
            <pc:sldMk cId="1342617399" sldId="397"/>
            <ac:spMk id="18" creationId="{E9312AB5-2829-453A-B04C-17EB533A6DBA}"/>
          </ac:spMkLst>
        </pc:spChg>
        <pc:picChg chg="del">
          <ac:chgData name="BRAUN Nicolas" userId="bb3f9c5a-c014-4b8e-8c4e-9c9fe5ece22b" providerId="ADAL" clId="{3DDA3D00-502A-458D-8284-6A9572C3F135}" dt="2022-03-31T14:04:44.389" v="4568" actId="478"/>
          <ac:picMkLst>
            <pc:docMk/>
            <pc:sldMk cId="1342617399" sldId="397"/>
            <ac:picMk id="5" creationId="{3A29E60E-F27D-4379-B73A-5260F0FA9F94}"/>
          </ac:picMkLst>
        </pc:picChg>
        <pc:picChg chg="add mod ord">
          <ac:chgData name="BRAUN Nicolas" userId="bb3f9c5a-c014-4b8e-8c4e-9c9fe5ece22b" providerId="ADAL" clId="{3DDA3D00-502A-458D-8284-6A9572C3F135}" dt="2022-03-31T14:11:45.928" v="4847" actId="167"/>
          <ac:picMkLst>
            <pc:docMk/>
            <pc:sldMk cId="1342617399" sldId="397"/>
            <ac:picMk id="6" creationId="{A6F6C2E0-CE03-4B67-AD3D-8841B68DBE59}"/>
          </ac:picMkLst>
        </pc:picChg>
      </pc:sldChg>
      <pc:sldChg chg="addSp delSp modSp add mod">
        <pc:chgData name="BRAUN Nicolas" userId="bb3f9c5a-c014-4b8e-8c4e-9c9fe5ece22b" providerId="ADAL" clId="{3DDA3D00-502A-458D-8284-6A9572C3F135}" dt="2022-03-31T14:27:01.535" v="5006" actId="1076"/>
        <pc:sldMkLst>
          <pc:docMk/>
          <pc:sldMk cId="2216814686" sldId="398"/>
        </pc:sldMkLst>
        <pc:spChg chg="mod">
          <ac:chgData name="BRAUN Nicolas" userId="bb3f9c5a-c014-4b8e-8c4e-9c9fe5ece22b" providerId="ADAL" clId="{3DDA3D00-502A-458D-8284-6A9572C3F135}" dt="2022-03-31T14:14:01.882" v="4900" actId="1076"/>
          <ac:spMkLst>
            <pc:docMk/>
            <pc:sldMk cId="2216814686" sldId="398"/>
            <ac:spMk id="7" creationId="{16EC82AF-08CA-462F-973A-E49DFE930A6A}"/>
          </ac:spMkLst>
        </pc:spChg>
        <pc:spChg chg="mod">
          <ac:chgData name="BRAUN Nicolas" userId="bb3f9c5a-c014-4b8e-8c4e-9c9fe5ece22b" providerId="ADAL" clId="{3DDA3D00-502A-458D-8284-6A9572C3F135}" dt="2022-03-31T14:27:01.535" v="5006" actId="1076"/>
          <ac:spMkLst>
            <pc:docMk/>
            <pc:sldMk cId="2216814686" sldId="398"/>
            <ac:spMk id="10" creationId="{0AB9B209-CA40-438C-B130-4D156964DC66}"/>
          </ac:spMkLst>
        </pc:spChg>
        <pc:spChg chg="del">
          <ac:chgData name="BRAUN Nicolas" userId="bb3f9c5a-c014-4b8e-8c4e-9c9fe5ece22b" providerId="ADAL" clId="{3DDA3D00-502A-458D-8284-6A9572C3F135}" dt="2022-03-31T14:13:54.489" v="4899" actId="478"/>
          <ac:spMkLst>
            <pc:docMk/>
            <pc:sldMk cId="2216814686" sldId="398"/>
            <ac:spMk id="15" creationId="{3E8C2BA7-7D9D-4F68-83B5-2AA025656DBB}"/>
          </ac:spMkLst>
        </pc:spChg>
        <pc:spChg chg="del mod">
          <ac:chgData name="BRAUN Nicolas" userId="bb3f9c5a-c014-4b8e-8c4e-9c9fe5ece22b" providerId="ADAL" clId="{3DDA3D00-502A-458D-8284-6A9572C3F135}" dt="2022-03-31T14:11:33.338" v="4845" actId="478"/>
          <ac:spMkLst>
            <pc:docMk/>
            <pc:sldMk cId="2216814686" sldId="398"/>
            <ac:spMk id="18" creationId="{E9312AB5-2829-453A-B04C-17EB533A6DBA}"/>
          </ac:spMkLst>
        </pc:spChg>
        <pc:picChg chg="add mod">
          <ac:chgData name="BRAUN Nicolas" userId="bb3f9c5a-c014-4b8e-8c4e-9c9fe5ece22b" providerId="ADAL" clId="{3DDA3D00-502A-458D-8284-6A9572C3F135}" dt="2022-03-31T14:15:49.351" v="4906" actId="1076"/>
          <ac:picMkLst>
            <pc:docMk/>
            <pc:sldMk cId="2216814686" sldId="398"/>
            <ac:picMk id="5" creationId="{E1658966-82E9-46CC-A15D-F6FFB5A5BB5D}"/>
          </ac:picMkLst>
        </pc:picChg>
        <pc:picChg chg="del">
          <ac:chgData name="BRAUN Nicolas" userId="bb3f9c5a-c014-4b8e-8c4e-9c9fe5ece22b" providerId="ADAL" clId="{3DDA3D00-502A-458D-8284-6A9572C3F135}" dt="2022-03-31T14:11:36.543" v="4846" actId="478"/>
          <ac:picMkLst>
            <pc:docMk/>
            <pc:sldMk cId="2216814686" sldId="398"/>
            <ac:picMk id="6" creationId="{A6F6C2E0-CE03-4B67-AD3D-8841B68DBE59}"/>
          </ac:picMkLst>
        </pc:picChg>
      </pc:sldChg>
      <pc:sldChg chg="addSp delSp modSp add mod">
        <pc:chgData name="BRAUN Nicolas" userId="bb3f9c5a-c014-4b8e-8c4e-9c9fe5ece22b" providerId="ADAL" clId="{3DDA3D00-502A-458D-8284-6A9572C3F135}" dt="2022-03-31T14:34:25.473" v="5123" actId="1076"/>
        <pc:sldMkLst>
          <pc:docMk/>
          <pc:sldMk cId="3816692668" sldId="399"/>
        </pc:sldMkLst>
        <pc:spChg chg="mod">
          <ac:chgData name="BRAUN Nicolas" userId="bb3f9c5a-c014-4b8e-8c4e-9c9fe5ece22b" providerId="ADAL" clId="{3DDA3D00-502A-458D-8284-6A9572C3F135}" dt="2022-03-31T14:17:58.191" v="5001" actId="20577"/>
          <ac:spMkLst>
            <pc:docMk/>
            <pc:sldMk cId="3816692668" sldId="399"/>
            <ac:spMk id="7" creationId="{16EC82AF-08CA-462F-973A-E49DFE930A6A}"/>
          </ac:spMkLst>
        </pc:spChg>
        <pc:spChg chg="add mod">
          <ac:chgData name="BRAUN Nicolas" userId="bb3f9c5a-c014-4b8e-8c4e-9c9fe5ece22b" providerId="ADAL" clId="{3DDA3D00-502A-458D-8284-6A9572C3F135}" dt="2022-03-31T14:33:42.172" v="5117" actId="14100"/>
          <ac:spMkLst>
            <pc:docMk/>
            <pc:sldMk cId="3816692668" sldId="399"/>
            <ac:spMk id="11" creationId="{FDD21545-73EF-481C-BC74-BEEBE58CE00B}"/>
          </ac:spMkLst>
        </pc:spChg>
        <pc:spChg chg="add mod">
          <ac:chgData name="BRAUN Nicolas" userId="bb3f9c5a-c014-4b8e-8c4e-9c9fe5ece22b" providerId="ADAL" clId="{3DDA3D00-502A-458D-8284-6A9572C3F135}" dt="2022-03-31T14:32:16.377" v="5028" actId="1076"/>
          <ac:spMkLst>
            <pc:docMk/>
            <pc:sldMk cId="3816692668" sldId="399"/>
            <ac:spMk id="15" creationId="{360DE3ED-53F5-416F-B684-ECC00E173B23}"/>
          </ac:spMkLst>
        </pc:spChg>
        <pc:spChg chg="add mod">
          <ac:chgData name="BRAUN Nicolas" userId="bb3f9c5a-c014-4b8e-8c4e-9c9fe5ece22b" providerId="ADAL" clId="{3DDA3D00-502A-458D-8284-6A9572C3F135}" dt="2022-03-31T14:34:15.819" v="5121" actId="1076"/>
          <ac:spMkLst>
            <pc:docMk/>
            <pc:sldMk cId="3816692668" sldId="399"/>
            <ac:spMk id="16" creationId="{D46ADF01-3850-4F82-B380-A429CCAE35D4}"/>
          </ac:spMkLst>
        </pc:spChg>
        <pc:spChg chg="add mod">
          <ac:chgData name="BRAUN Nicolas" userId="bb3f9c5a-c014-4b8e-8c4e-9c9fe5ece22b" providerId="ADAL" clId="{3DDA3D00-502A-458D-8284-6A9572C3F135}" dt="2022-03-31T14:34:25.473" v="5123" actId="1076"/>
          <ac:spMkLst>
            <pc:docMk/>
            <pc:sldMk cId="3816692668" sldId="399"/>
            <ac:spMk id="17" creationId="{1945A3A1-267C-4F29-BE79-26DE6E06D73E}"/>
          </ac:spMkLst>
        </pc:spChg>
        <pc:picChg chg="del">
          <ac:chgData name="BRAUN Nicolas" userId="bb3f9c5a-c014-4b8e-8c4e-9c9fe5ece22b" providerId="ADAL" clId="{3DDA3D00-502A-458D-8284-6A9572C3F135}" dt="2022-03-31T14:18:07.769" v="5002" actId="478"/>
          <ac:picMkLst>
            <pc:docMk/>
            <pc:sldMk cId="3816692668" sldId="399"/>
            <ac:picMk id="5" creationId="{E1658966-82E9-46CC-A15D-F6FFB5A5BB5D}"/>
          </ac:picMkLst>
        </pc:picChg>
        <pc:picChg chg="add mod">
          <ac:chgData name="BRAUN Nicolas" userId="bb3f9c5a-c014-4b8e-8c4e-9c9fe5ece22b" providerId="ADAL" clId="{3DDA3D00-502A-458D-8284-6A9572C3F135}" dt="2022-03-31T14:30:49.300" v="5015" actId="1076"/>
          <ac:picMkLst>
            <pc:docMk/>
            <pc:sldMk cId="3816692668" sldId="399"/>
            <ac:picMk id="6" creationId="{F000B710-BED7-4CA5-AACF-95B8D06E1B26}"/>
          </ac:picMkLst>
        </pc:picChg>
        <pc:picChg chg="add mod">
          <ac:chgData name="BRAUN Nicolas" userId="bb3f9c5a-c014-4b8e-8c4e-9c9fe5ece22b" providerId="ADAL" clId="{3DDA3D00-502A-458D-8284-6A9572C3F135}" dt="2022-03-31T14:34:06.856" v="5120" actId="1076"/>
          <ac:picMkLst>
            <pc:docMk/>
            <pc:sldMk cId="3816692668" sldId="399"/>
            <ac:picMk id="9" creationId="{BEE6AEF5-3B9D-42F0-AF6F-623ADD337222}"/>
          </ac:picMkLst>
        </pc:picChg>
      </pc:sldChg>
      <pc:sldChg chg="modSp add mod">
        <pc:chgData name="BRAUN Nicolas" userId="bb3f9c5a-c014-4b8e-8c4e-9c9fe5ece22b" providerId="ADAL" clId="{3DDA3D00-502A-458D-8284-6A9572C3F135}" dt="2022-03-31T14:49:57.136" v="5180" actId="1076"/>
        <pc:sldMkLst>
          <pc:docMk/>
          <pc:sldMk cId="2938523690" sldId="400"/>
        </pc:sldMkLst>
        <pc:picChg chg="mod">
          <ac:chgData name="BRAUN Nicolas" userId="bb3f9c5a-c014-4b8e-8c4e-9c9fe5ece22b" providerId="ADAL" clId="{3DDA3D00-502A-458D-8284-6A9572C3F135}" dt="2022-03-31T14:49:57.136" v="5180" actId="1076"/>
          <ac:picMkLst>
            <pc:docMk/>
            <pc:sldMk cId="2938523690" sldId="400"/>
            <ac:picMk id="5" creationId="{3A29E60E-F27D-4379-B73A-5260F0FA9F94}"/>
          </ac:picMkLst>
        </pc:picChg>
      </pc:sldChg>
      <pc:sldChg chg="addSp delSp modSp add mod">
        <pc:chgData name="BRAUN Nicolas" userId="bb3f9c5a-c014-4b8e-8c4e-9c9fe5ece22b" providerId="ADAL" clId="{3DDA3D00-502A-458D-8284-6A9572C3F135}" dt="2022-03-31T15:08:58.475" v="5402" actId="20577"/>
        <pc:sldMkLst>
          <pc:docMk/>
          <pc:sldMk cId="731799490" sldId="401"/>
        </pc:sldMkLst>
        <pc:spChg chg="add mod">
          <ac:chgData name="BRAUN Nicolas" userId="bb3f9c5a-c014-4b8e-8c4e-9c9fe5ece22b" providerId="ADAL" clId="{3DDA3D00-502A-458D-8284-6A9572C3F135}" dt="2022-03-31T15:03:09.159" v="5255" actId="13822"/>
          <ac:spMkLst>
            <pc:docMk/>
            <pc:sldMk cId="731799490" sldId="401"/>
            <ac:spMk id="6" creationId="{ACBAD536-7E0E-40D3-8B3A-7D87DA7A3F31}"/>
          </ac:spMkLst>
        </pc:spChg>
        <pc:spChg chg="add mod">
          <ac:chgData name="BRAUN Nicolas" userId="bb3f9c5a-c014-4b8e-8c4e-9c9fe5ece22b" providerId="ADAL" clId="{3DDA3D00-502A-458D-8284-6A9572C3F135}" dt="2022-03-31T15:08:58.475" v="5402" actId="20577"/>
          <ac:spMkLst>
            <pc:docMk/>
            <pc:sldMk cId="731799490" sldId="401"/>
            <ac:spMk id="8" creationId="{95DB68C0-5623-421F-A815-F4437B6A91E3}"/>
          </ac:spMkLst>
        </pc:spChg>
        <pc:spChg chg="mod">
          <ac:chgData name="BRAUN Nicolas" userId="bb3f9c5a-c014-4b8e-8c4e-9c9fe5ece22b" providerId="ADAL" clId="{3DDA3D00-502A-458D-8284-6A9572C3F135}" dt="2022-03-31T15:02:30.312" v="5253" actId="14100"/>
          <ac:spMkLst>
            <pc:docMk/>
            <pc:sldMk cId="731799490" sldId="401"/>
            <ac:spMk id="16" creationId="{C5EF46E7-90A6-4277-AC83-57DB554A50F9}"/>
          </ac:spMkLst>
        </pc:spChg>
        <pc:spChg chg="add mod">
          <ac:chgData name="BRAUN Nicolas" userId="bb3f9c5a-c014-4b8e-8c4e-9c9fe5ece22b" providerId="ADAL" clId="{3DDA3D00-502A-458D-8284-6A9572C3F135}" dt="2022-03-31T15:03:57.066" v="5261" actId="1076"/>
          <ac:spMkLst>
            <pc:docMk/>
            <pc:sldMk cId="731799490" sldId="401"/>
            <ac:spMk id="17" creationId="{4284C8A8-F03A-431D-9BD9-660F0144E04C}"/>
          </ac:spMkLst>
        </pc:spChg>
        <pc:spChg chg="mod">
          <ac:chgData name="BRAUN Nicolas" userId="bb3f9c5a-c014-4b8e-8c4e-9c9fe5ece22b" providerId="ADAL" clId="{3DDA3D00-502A-458D-8284-6A9572C3F135}" dt="2022-03-31T14:58:06.613" v="5238" actId="20577"/>
          <ac:spMkLst>
            <pc:docMk/>
            <pc:sldMk cId="731799490" sldId="401"/>
            <ac:spMk id="26" creationId="{3F7E4CAA-2812-4214-8EB8-D63302189AC6}"/>
          </ac:spMkLst>
        </pc:spChg>
        <pc:picChg chg="add mod ord">
          <ac:chgData name="BRAUN Nicolas" userId="bb3f9c5a-c014-4b8e-8c4e-9c9fe5ece22b" providerId="ADAL" clId="{3DDA3D00-502A-458D-8284-6A9572C3F135}" dt="2022-03-31T15:06:34.800" v="5388" actId="1076"/>
          <ac:picMkLst>
            <pc:docMk/>
            <pc:sldMk cId="731799490" sldId="401"/>
            <ac:picMk id="5" creationId="{A7277FFA-CB75-4D13-AD0C-8EE2E0C1A702}"/>
          </ac:picMkLst>
        </pc:picChg>
        <pc:picChg chg="del">
          <ac:chgData name="BRAUN Nicolas" userId="bb3f9c5a-c014-4b8e-8c4e-9c9fe5ece22b" providerId="ADAL" clId="{3DDA3D00-502A-458D-8284-6A9572C3F135}" dt="2022-03-31T15:01:20.902" v="5240" actId="478"/>
          <ac:picMkLst>
            <pc:docMk/>
            <pc:sldMk cId="731799490" sldId="401"/>
            <ac:picMk id="12" creationId="{F9E97784-6D8F-47A2-B8C2-6FEDAA5785E2}"/>
          </ac:picMkLst>
        </pc:picChg>
        <pc:picChg chg="del">
          <ac:chgData name="BRAUN Nicolas" userId="bb3f9c5a-c014-4b8e-8c4e-9c9fe5ece22b" providerId="ADAL" clId="{3DDA3D00-502A-458D-8284-6A9572C3F135}" dt="2022-03-31T15:01:18.843" v="5239" actId="478"/>
          <ac:picMkLst>
            <pc:docMk/>
            <pc:sldMk cId="731799490" sldId="401"/>
            <ac:picMk id="19" creationId="{5E1D7ED9-9B9C-4F05-9B7E-54B1D75FE53A}"/>
          </ac:picMkLst>
        </pc:picChg>
        <pc:cxnChg chg="mod">
          <ac:chgData name="BRAUN Nicolas" userId="bb3f9c5a-c014-4b8e-8c4e-9c9fe5ece22b" providerId="ADAL" clId="{3DDA3D00-502A-458D-8284-6A9572C3F135}" dt="2022-03-31T15:08:52.878" v="5401" actId="14100"/>
          <ac:cxnSpMkLst>
            <pc:docMk/>
            <pc:sldMk cId="731799490" sldId="401"/>
            <ac:cxnSpMk id="20" creationId="{B14EC2B7-B9F9-4C52-87EF-97958D2383B4}"/>
          </ac:cxnSpMkLst>
        </pc:cxnChg>
        <pc:cxnChg chg="add mod">
          <ac:chgData name="BRAUN Nicolas" userId="bb3f9c5a-c014-4b8e-8c4e-9c9fe5ece22b" providerId="ADAL" clId="{3DDA3D00-502A-458D-8284-6A9572C3F135}" dt="2022-03-31T15:07:13.516" v="5391" actId="14100"/>
          <ac:cxnSpMkLst>
            <pc:docMk/>
            <pc:sldMk cId="731799490" sldId="401"/>
            <ac:cxnSpMk id="21" creationId="{98D41EE6-8273-4241-90E7-B7AF039406C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E0491-75B2-4E73-A61D-3A40CE2F860A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DD512-FFD9-43E1-8A73-3DE58180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60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présentation</a:t>
            </a:r>
            <a:r>
              <a:rPr lang="fr-FR" baseline="0" dirty="0"/>
              <a:t> est adaptable selon vos besoins, merci simplement de citer les contacts académiques et nationaux du dernier diaporama.  Pensez à actualiser les </a:t>
            </a:r>
            <a:r>
              <a:rPr lang="fr-FR" baseline="0"/>
              <a:t>statistiques : https</a:t>
            </a:r>
            <a:r>
              <a:rPr lang="fr-FR" baseline="0" dirty="0"/>
              <a:t>://www.etwinning.net/fr/pub/news/press_corner/statistics.cfm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087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56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222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157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075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179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78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741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713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383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09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292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305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763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428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093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01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360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794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711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796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88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282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862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9962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576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5389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778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2F88-C042-4169-A198-C2D210B051D5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974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2F88-C042-4169-A198-C2D210B051D5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09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890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525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50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24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76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95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B4E-072E-409C-9A81-62C783EB6123}" type="datetime1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75B2-9A9E-4AAA-B186-B93B85A25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80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1E6B-664E-41FA-9AAE-A0B5D015311F}" type="datetime1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75B2-9A9E-4AAA-B186-B93B85A25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64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4324-F499-478C-AFB0-B18B41DAAE61}" type="datetime1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75B2-9A9E-4AAA-B186-B93B85A25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76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D7B-96DE-442D-9024-084E6AF3B3EA}" type="datetime1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75B2-9A9E-4AAA-B186-B93B85A25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9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AD35-ED46-4AF9-B777-3AA80BFE6D1E}" type="datetime1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75B2-9A9E-4AAA-B186-B93B85A25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56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D93-6C30-4614-AD6E-627656D98F23}" type="datetime1">
              <a:rPr lang="fr-FR" smtClean="0"/>
              <a:t>31/03/2022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75B2-9A9E-4AAA-B186-B93B85A25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95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75A6-8C98-47B9-AD7E-58D895727E30}" type="datetime1">
              <a:rPr lang="fr-FR" smtClean="0"/>
              <a:t>31/03/2022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75B2-9A9E-4AAA-B186-B93B85A25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05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1D7C-EBF4-42C9-84E2-7621F5642698}" type="datetime1">
              <a:rPr lang="fr-FR" smtClean="0"/>
              <a:t>31/03/2022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75B2-9A9E-4AAA-B186-B93B85A25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41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764-080E-418A-A24B-E4EC1ADEE4F1}" type="datetime1">
              <a:rPr lang="fr-FR" smtClean="0"/>
              <a:t>31/03/2022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75B2-9A9E-4AAA-B186-B93B85A25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81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E23C-C5F4-4FC0-A1AA-83AA27D08460}" type="datetime1">
              <a:rPr lang="fr-FR" smtClean="0"/>
              <a:t>31/03/2022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75B2-9A9E-4AAA-B186-B93B85A25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01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1B6-AC46-44CA-872F-40C0A22AC77C}" type="datetime1">
              <a:rPr lang="fr-FR" smtClean="0"/>
              <a:t>31/03/2022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75B2-9A9E-4AAA-B186-B93B85A25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66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B151-F113-4D46-B648-CA08012B4882}" type="datetime1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875B2-9A9E-4AAA-B186-B93B85A25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00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www.youtube.com/watch?v=Epl3JkCrkVw&amp;list=PLFf74d9Oew09hCNqqK4ajZ4mI4DbOIwYE&amp;index=2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mpvqGuQdIA&amp;list=PLFf74d9Oew09hCNqqK4ajZ4mI4DbOIwYE&amp;index=1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WmpvqGuQdIA&amp;list=PLFf74d9Oew09hCNqqK4ajZ4mI4DbOIwYE&amp;index=1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youtube.com/watch?v=3ItVFOehP78&amp;list=PLFf74d9Oew09hCNqqK4ajZ4mI4DbOIwYE&amp;index=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mpvqGuQdIA&amp;list=PLFf74d9Oew09hCNqqK4ajZ4mI4DbOIwYE&amp;index=1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NlosVTiHns&amp;list=PLFf74d9Oew09hCNqqK4ajZ4mI4DbOIwYE&amp;index=8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youtube.com/watch?v=7p9p9gZ27BQ&amp;list=PLFf74d9Oew09hCNqqK4ajZ4mI4DbOIwYE&amp;index=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ItVFOehP78&amp;list=PLFf74d9Oew09hCNqqK4ajZ4mI4DbOIwYE&amp;index=6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fxIZmqrv4u4&amp;list=PLFf74d9Oew09hCNqqK4ajZ4mI4DbOIwYE&amp;index=2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p9p9gZ27BQ&amp;list=PLFf74d9Oew09hCNqqK4ajZ4mI4DbOIwYE&amp;index=7" TargetMode="External"/><Relationship Id="rId5" Type="http://schemas.openxmlformats.org/officeDocument/2006/relationships/hyperlink" Target="https://www.youtube.com/watch?v=3ItVFOehP78&amp;list=PLFf74d9Oew09hCNqqK4ajZ4mI4DbOIwYE&amp;index=6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p9p9gZ27BQ&amp;list=PLFf74d9Oew09hCNqqK4ajZ4mI4DbOIwYE&amp;index=7" TargetMode="External"/><Relationship Id="rId5" Type="http://schemas.openxmlformats.org/officeDocument/2006/relationships/hyperlink" Target="https://www.youtube.com/watch?v=3ItVFOehP78&amp;list=PLFf74d9Oew09hCNqqK4ajZ4mI4DbOIwYE&amp;index=6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Tltcfbi788&amp;list=PLFf74d9Oew09hCNqqK4ajZ4mI4DbOIwYE&amp;index=5" TargetMode="External"/><Relationship Id="rId5" Type="http://schemas.openxmlformats.org/officeDocument/2006/relationships/hyperlink" Target="https://www.youtube.com/watch?v=NtMOHF-Q7bA&amp;list=PLFf74d9Oew09hCNqqK4ajZ4mI4DbOIwYE&amp;index=4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hanUk7_pR0&amp;list=PLFf74d9Oew09hCNqqK4ajZ4mI4DbOIwYE&amp;index=27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www.youtube.com/watch?v=vhXsfO5QAOQ&amp;list=PLFf74d9Oew09hCNqqK4ajZ4mI4DbOIwYE&amp;index=2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tMOHF-Q7bA&amp;list=PLFf74d9Oew09hCNqqK4ajZ4mI4DbOIwYE&amp;index=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0dvUDyH4Yo&amp;list=PLFf74d9Oew09hCNqqK4ajZ4mI4DbOIwYE&amp;index=11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www.youtube.com/watch?v=LlZUQ-DRhHc&amp;list=PLFf74d9Oew09hCNqqK4ajZ4mI4DbOIwYE&amp;index=10&amp;t=96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HGJk9GW2-Q&amp;list=PLFf74d9Oew09hCNqqK4ajZ4mI4DbOIwYE&amp;index=9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lZUQ-DRhHc&amp;list=PLFf74d9Oew09hCNqqK4ajZ4mI4DbOIwYE&amp;index=10&amp;t=96s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s://www.youtube.com/watch?v=fHGJk9GW2-Q&amp;list=PLFf74d9Oew09hCNqqK4ajZ4mI4DbOIwYE&amp;index=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7.png"/><Relationship Id="rId9" Type="http://schemas.openxmlformats.org/officeDocument/2006/relationships/hyperlink" Target="https://www.youtube.com/watch?v=G0dvUDyH4Yo&amp;list=PLFf74d9Oew09hCNqqK4ajZ4mI4DbOIwYE&amp;index=1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www.youtube.com/watch?v=oA_cmspub28&amp;list=PLFf74d9Oew09hCNqqK4ajZ4mI4DbOIwYE&amp;index=1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oMhX_AUMLE&amp;list=PLFf74d9Oew09hCNqqK4ajZ4mI4DbOIwYE&amp;index=22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A_cmspub28&amp;list=PLFf74d9Oew09hCNqqK4ajZ4mI4DbOIwYE&amp;index=16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youtube.com/watch?v=FoMhX_AUMLE&amp;list=PLFf74d9Oew09hCNqqK4ajZ4mI4DbOIwYE&amp;index=2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A_cmspub28&amp;list=PLFf74d9Oew09hCNqqK4ajZ4mI4DbOIwYE&amp;index=16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www.youtube.com/watch?v=FoMhX_AUMLE&amp;list=PLFf74d9Oew09hCNqqK4ajZ4mI4DbOIwYE&amp;index=2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www.youtube.com/watch?v=oA_cmspub28&amp;list=PLFf74d9Oew09hCNqqK4ajZ4mI4DbOIwYE&amp;index=1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oMhX_AUMLE&amp;list=PLFf74d9Oew09hCNqqK4ajZ4mI4DbOIwYE&amp;index=22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oMhX_AUMLE&amp;list=PLFf74d9Oew09hCNqqK4ajZ4mI4DbOIwYE&amp;index=22" TargetMode="External"/><Relationship Id="rId5" Type="http://schemas.openxmlformats.org/officeDocument/2006/relationships/hyperlink" Target="https://twinspace.etwinning.net/208311/home" TargetMode="Externa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etwinning.fr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etwinning.ne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PyoSl9TCXQ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PyoSl9TCXQ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PyoSl9TCXQ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P2Ay12vbYk&amp;list=PLFf74d9Oew09hCNqqK4ajZ4mI4DbOIwYE&amp;index=21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s://www.youtube.com/watch?v=UP2Ay12vbYk&amp;list=PLFf74d9Oew09hCNqqK4ajZ4mI4DbOIwYE&amp;index=21" TargetMode="Externa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s://www.youtube.com/watch?v=UP2Ay12vbYk&amp;list=PLFf74d9Oew09hCNqqK4ajZ4mI4DbOIwYE&amp;index=21" TargetMode="Externa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s://www.etwinning.fr/boite-a-outils/utilisation-du-twinspac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icolas.braun@reseau-canope.fr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ptnCJLyE18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OATjKPLj3s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OATjKPLj3sA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87524" y="3273245"/>
            <a:ext cx="8568952" cy="2183722"/>
          </a:xfrm>
        </p:spPr>
        <p:txBody>
          <a:bodyPr>
            <a:noAutofit/>
          </a:bodyPr>
          <a:lstStyle/>
          <a:p>
            <a:r>
              <a:rPr lang="fr-FR" sz="2400" b="1" dirty="0" err="1">
                <a:solidFill>
                  <a:schemeClr val="tx2">
                    <a:lumMod val="75000"/>
                  </a:schemeClr>
                </a:solidFill>
                <a:latin typeface="Marianne"/>
              </a:rPr>
              <a:t>eTwinning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latin typeface="Marianne"/>
              </a:rPr>
              <a:t>, des projets collaboratifs pour dynamiser l’enseignement</a:t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  <a:latin typeface="Marianne"/>
              </a:rPr>
            </a:br>
            <a:br>
              <a:rPr lang="fr-FR" b="1" dirty="0">
                <a:solidFill>
                  <a:schemeClr val="tx2">
                    <a:lumMod val="75000"/>
                  </a:schemeClr>
                </a:solidFill>
                <a:latin typeface="Marianne"/>
              </a:rPr>
            </a:br>
            <a:r>
              <a:rPr lang="fr-FR" b="1" dirty="0" err="1">
                <a:solidFill>
                  <a:schemeClr val="tx2">
                    <a:lumMod val="75000"/>
                  </a:schemeClr>
                </a:solidFill>
                <a:latin typeface="Marianne"/>
              </a:rPr>
              <a:t>Europ@Lyon</a:t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  <a:latin typeface="Marianne"/>
              </a:rPr>
            </a:br>
            <a:br>
              <a:rPr lang="fr-FR" b="1" dirty="0">
                <a:solidFill>
                  <a:schemeClr val="tx2">
                    <a:lumMod val="75000"/>
                  </a:schemeClr>
                </a:solidFill>
                <a:latin typeface="Marianne"/>
              </a:rPr>
            </a:b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latin typeface="Marianne"/>
              </a:rPr>
              <a:t>30/03/2022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9143999" cy="2492895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9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125618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1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134540" cy="1470025"/>
          </a:xfrm>
        </p:spPr>
        <p:txBody>
          <a:bodyPr/>
          <a:lstStyle/>
          <a:p>
            <a:r>
              <a:rPr lang="fr-FR" dirty="0">
                <a:latin typeface="Marianne"/>
              </a:rPr>
              <a:t>3. Participer à un projet et publier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D7B-96DE-442D-9024-084E6AF3B3EA}" type="datetime1">
              <a:rPr lang="fr-FR" smtClean="0"/>
              <a:t>31/03/2022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2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7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	Se rendre sur le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twinspace</a:t>
            </a: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, l’espace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30289" y="14887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Marianne"/>
              </a:rPr>
              <a:t> 1. Se rendre sur le </a:t>
            </a:r>
            <a:r>
              <a:rPr lang="fr-FR" sz="2400" dirty="0" err="1">
                <a:latin typeface="Marianne"/>
              </a:rPr>
              <a:t>twinspace</a:t>
            </a:r>
            <a:r>
              <a:rPr lang="fr-FR" sz="2400" dirty="0">
                <a:latin typeface="Marianne"/>
              </a:rPr>
              <a:t> : 2 entrées possibles : </a:t>
            </a:r>
          </a:p>
          <a:p>
            <a:pPr marL="0" indent="0">
              <a:buNone/>
            </a:pPr>
            <a:r>
              <a:rPr lang="fr-FR" sz="2400" dirty="0">
                <a:latin typeface="Marianne"/>
              </a:rPr>
              <a:t>	- </a:t>
            </a:r>
            <a:r>
              <a:rPr lang="fr-FR" sz="2400" dirty="0" err="1">
                <a:latin typeface="Marianne"/>
              </a:rPr>
              <a:t>My</a:t>
            </a:r>
            <a:r>
              <a:rPr lang="fr-FR" sz="2400" dirty="0">
                <a:latin typeface="Marianne"/>
              </a:rPr>
              <a:t> </a:t>
            </a:r>
            <a:r>
              <a:rPr lang="fr-FR" sz="2400" dirty="0" err="1">
                <a:latin typeface="Marianne"/>
              </a:rPr>
              <a:t>Twinspaces</a:t>
            </a:r>
            <a:r>
              <a:rPr lang="fr-FR" sz="2400" dirty="0">
                <a:latin typeface="Marianne"/>
              </a:rPr>
              <a:t> :</a:t>
            </a:r>
          </a:p>
          <a:p>
            <a:pPr marL="0" indent="0">
              <a:buNone/>
            </a:pPr>
            <a:endParaRPr lang="fr-FR" sz="2400" dirty="0">
              <a:latin typeface="Marianne"/>
            </a:endParaRP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02DC72-1A4A-46B1-B684-2432F9BB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2329124"/>
            <a:ext cx="5184576" cy="3507690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FEEAABB-29CD-499C-8A50-474D3C76A327}"/>
              </a:ext>
            </a:extLst>
          </p:cNvPr>
          <p:cNvCxnSpPr/>
          <p:nvPr/>
        </p:nvCxnSpPr>
        <p:spPr>
          <a:xfrm flipV="1">
            <a:off x="4139952" y="4581128"/>
            <a:ext cx="720080" cy="5131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48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B521165-5F02-4DCC-8EAD-3DDEACD6A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11" y="2419290"/>
            <a:ext cx="4172889" cy="35177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	Se rendre sur le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twinspace</a:t>
            </a: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, l’espace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30289" y="14887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Marianne"/>
              </a:rPr>
              <a:t> 1. Se rendre sur le </a:t>
            </a:r>
            <a:r>
              <a:rPr lang="fr-FR" sz="2400" dirty="0" err="1">
                <a:latin typeface="Marianne"/>
              </a:rPr>
              <a:t>twinspace</a:t>
            </a:r>
            <a:r>
              <a:rPr lang="fr-FR" sz="2400" dirty="0">
                <a:latin typeface="Marianne"/>
              </a:rPr>
              <a:t> : 2 entrées possibles : </a:t>
            </a:r>
          </a:p>
          <a:p>
            <a:pPr marL="0" indent="0">
              <a:buNone/>
            </a:pPr>
            <a:r>
              <a:rPr lang="fr-FR" sz="2400" dirty="0">
                <a:latin typeface="Marianne"/>
              </a:rPr>
              <a:t>	- </a:t>
            </a:r>
            <a:r>
              <a:rPr lang="fr-FR" sz="2400" dirty="0" err="1">
                <a:latin typeface="Marianne"/>
              </a:rPr>
              <a:t>eTwinning</a:t>
            </a:r>
            <a:r>
              <a:rPr lang="fr-FR" sz="2400" dirty="0">
                <a:latin typeface="Marianne"/>
              </a:rPr>
              <a:t> Live </a:t>
            </a:r>
            <a:r>
              <a:rPr lang="fr-FR" sz="2400" dirty="0">
                <a:latin typeface="Marianne"/>
                <a:sym typeface="Wingdings" panose="05000000000000000000" pitchFamily="2" charset="2"/>
              </a:rPr>
              <a:t> mes projets </a:t>
            </a:r>
            <a:endParaRPr lang="fr-FR" sz="2400" dirty="0">
              <a:latin typeface="Marianne"/>
            </a:endParaRPr>
          </a:p>
          <a:p>
            <a:pPr marL="0" indent="0">
              <a:buNone/>
            </a:pPr>
            <a:endParaRPr lang="fr-FR" sz="2400" dirty="0">
              <a:latin typeface="Marianne"/>
            </a:endParaRP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369B9A78-A08E-4D10-86D1-0C81C4DBB9CE}"/>
              </a:ext>
            </a:extLst>
          </p:cNvPr>
          <p:cNvSpPr/>
          <p:nvPr/>
        </p:nvSpPr>
        <p:spPr>
          <a:xfrm>
            <a:off x="2590800" y="5524337"/>
            <a:ext cx="600918" cy="352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78374B7-C777-4019-A518-2F9EFC1FD21C}"/>
              </a:ext>
            </a:extLst>
          </p:cNvPr>
          <p:cNvSpPr/>
          <p:nvPr/>
        </p:nvSpPr>
        <p:spPr>
          <a:xfrm>
            <a:off x="1979712" y="2852936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034626F-9FD2-4014-9A71-A7CDA3934C4A}"/>
              </a:ext>
            </a:extLst>
          </p:cNvPr>
          <p:cNvSpPr/>
          <p:nvPr/>
        </p:nvSpPr>
        <p:spPr>
          <a:xfrm>
            <a:off x="1956941" y="4364349"/>
            <a:ext cx="855712" cy="504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50FB7B5-3C25-4AA4-AAF2-8BB03508F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760" y="3749518"/>
            <a:ext cx="3238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1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	Se rendre sur le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twinspace</a:t>
            </a: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, l’espace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30289" y="14887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Marianne"/>
              </a:rPr>
              <a:t> 2. Se rendre sur le </a:t>
            </a:r>
            <a:r>
              <a:rPr lang="fr-FR" sz="2400" dirty="0" err="1">
                <a:latin typeface="Marianne"/>
              </a:rPr>
              <a:t>twinspace</a:t>
            </a:r>
            <a:r>
              <a:rPr lang="fr-FR" sz="2400" dirty="0">
                <a:latin typeface="Marianne"/>
              </a:rPr>
              <a:t> : 2 entrées possibles : </a:t>
            </a:r>
          </a:p>
          <a:p>
            <a:pPr marL="0" indent="0">
              <a:buNone/>
            </a:pPr>
            <a:r>
              <a:rPr lang="fr-FR" sz="2400" dirty="0">
                <a:latin typeface="Marianne"/>
              </a:rPr>
              <a:t>	- </a:t>
            </a:r>
            <a:r>
              <a:rPr lang="fr-FR" sz="2400" dirty="0" err="1">
                <a:latin typeface="Marianne"/>
              </a:rPr>
              <a:t>My</a:t>
            </a:r>
            <a:r>
              <a:rPr lang="fr-FR" sz="2400" dirty="0">
                <a:latin typeface="Marianne"/>
              </a:rPr>
              <a:t> </a:t>
            </a:r>
            <a:r>
              <a:rPr lang="fr-FR" sz="2400" dirty="0" err="1">
                <a:latin typeface="Marianne"/>
              </a:rPr>
              <a:t>Twinspaces</a:t>
            </a:r>
            <a:r>
              <a:rPr lang="fr-FR" sz="2400" dirty="0">
                <a:latin typeface="Marianne"/>
              </a:rPr>
              <a:t> :</a:t>
            </a:r>
          </a:p>
          <a:p>
            <a:pPr marL="0" indent="0">
              <a:buNone/>
            </a:pPr>
            <a:endParaRPr lang="fr-FR" sz="2400" dirty="0">
              <a:latin typeface="Marianne"/>
            </a:endParaRP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02DC72-1A4A-46B1-B684-2432F9BB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2329124"/>
            <a:ext cx="5184576" cy="3507690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FEEAABB-29CD-499C-8A50-474D3C76A327}"/>
              </a:ext>
            </a:extLst>
          </p:cNvPr>
          <p:cNvCxnSpPr/>
          <p:nvPr/>
        </p:nvCxnSpPr>
        <p:spPr>
          <a:xfrm flipV="1">
            <a:off x="4139952" y="4581128"/>
            <a:ext cx="720080" cy="5131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49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80EE8E1-A32E-456D-986A-003BBA3D0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02" y="1437214"/>
            <a:ext cx="5443503" cy="42766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Le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twinspace</a:t>
            </a: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, l’espace collaboratif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30289" y="14887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latin typeface="Marianne"/>
            </a:endParaRP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0715E57-10BE-4EE6-88EC-0954B8FB7A88}"/>
              </a:ext>
            </a:extLst>
          </p:cNvPr>
          <p:cNvSpPr txBox="1"/>
          <p:nvPr/>
        </p:nvSpPr>
        <p:spPr>
          <a:xfrm>
            <a:off x="7092280" y="1556792"/>
            <a:ext cx="1801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Marianne"/>
              </a:rPr>
              <a:t>Différentes entrées possibles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B3C3D97-03FC-4B2C-9B77-ED42EC5744D3}"/>
              </a:ext>
            </a:extLst>
          </p:cNvPr>
          <p:cNvCxnSpPr>
            <a:cxnSpLocks/>
          </p:cNvCxnSpPr>
          <p:nvPr/>
        </p:nvCxnSpPr>
        <p:spPr>
          <a:xfrm flipH="1">
            <a:off x="6512627" y="2204864"/>
            <a:ext cx="5796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4C51410-2654-430D-9E1D-A2A823DCE00F}"/>
              </a:ext>
            </a:extLst>
          </p:cNvPr>
          <p:cNvSpPr txBox="1"/>
          <p:nvPr/>
        </p:nvSpPr>
        <p:spPr>
          <a:xfrm>
            <a:off x="233991" y="5805756"/>
            <a:ext cx="8622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6"/>
              </a:rPr>
              <a:t>https://www.youtube.com/watch?v=WmpvqGuQdIA&amp;list=PLFf74d9Oew09hCNqqK4ajZ4mI4DbOIwYE&amp;index=1</a:t>
            </a:r>
            <a:endParaRPr lang="fr-FR" sz="1200" dirty="0"/>
          </a:p>
          <a:p>
            <a:r>
              <a:rPr lang="fr-FR" sz="1200" dirty="0">
                <a:hlinkClick r:id="rId7"/>
              </a:rPr>
              <a:t>https://www.youtube.com/watch?v=Epl3JkCrkVw&amp;list=PLFf74d9Oew09hCNqqK4ajZ4mI4DbOIwYE&amp;index=20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707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Pages, la structuration du projet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C51410-2654-430D-9E1D-A2A823DCE00F}"/>
              </a:ext>
            </a:extLst>
          </p:cNvPr>
          <p:cNvSpPr txBox="1"/>
          <p:nvPr/>
        </p:nvSpPr>
        <p:spPr>
          <a:xfrm>
            <a:off x="121538" y="5653980"/>
            <a:ext cx="86221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5"/>
              </a:rPr>
              <a:t>https://www.youtube.com/watch?v=WmpvqGuQdIA&amp;list=PLFf74d9Oew09hCNqqK4ajZ4mI4DbOIwYE&amp;index=1</a:t>
            </a:r>
            <a:endParaRPr lang="fr-FR" sz="1200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BBC461-A4B9-4629-AE9C-D4EC9B13C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58" y="1711963"/>
            <a:ext cx="1937283" cy="357133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89FBD15-1E57-44B6-8D65-D1583F8F0A9A}"/>
              </a:ext>
            </a:extLst>
          </p:cNvPr>
          <p:cNvSpPr txBox="1"/>
          <p:nvPr/>
        </p:nvSpPr>
        <p:spPr>
          <a:xfrm>
            <a:off x="2915816" y="3020578"/>
            <a:ext cx="5940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Les différentes déclinaisons du projet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7A1AE17-EF3F-49F3-9482-3CA39E4B2B0E}"/>
              </a:ext>
            </a:extLst>
          </p:cNvPr>
          <p:cNvSpPr txBox="1"/>
          <p:nvPr/>
        </p:nvSpPr>
        <p:spPr>
          <a:xfrm>
            <a:off x="3186528" y="4768942"/>
            <a:ext cx="5857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Possibilité de créer une nouvelle page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DEF2372-F39F-4BAF-92AE-6825E3884485}"/>
              </a:ext>
            </a:extLst>
          </p:cNvPr>
          <p:cNvCxnSpPr>
            <a:cxnSpLocks/>
          </p:cNvCxnSpPr>
          <p:nvPr/>
        </p:nvCxnSpPr>
        <p:spPr>
          <a:xfrm flipH="1">
            <a:off x="1763688" y="3284984"/>
            <a:ext cx="11521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DDEC4DD-9C16-4A56-B6A9-AA4D5CDC0DED}"/>
              </a:ext>
            </a:extLst>
          </p:cNvPr>
          <p:cNvCxnSpPr>
            <a:cxnSpLocks/>
          </p:cNvCxnSpPr>
          <p:nvPr/>
        </p:nvCxnSpPr>
        <p:spPr>
          <a:xfrm flipH="1">
            <a:off x="1840190" y="5085184"/>
            <a:ext cx="11521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34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003B3D5-3AF6-4DE2-87BD-60C1BCD40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23443"/>
            <a:ext cx="4954538" cy="32866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Ajouter une page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C51410-2654-430D-9E1D-A2A823DCE00F}"/>
              </a:ext>
            </a:extLst>
          </p:cNvPr>
          <p:cNvSpPr txBox="1"/>
          <p:nvPr/>
        </p:nvSpPr>
        <p:spPr>
          <a:xfrm>
            <a:off x="149214" y="5495754"/>
            <a:ext cx="8622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6"/>
              </a:rPr>
              <a:t>https://www.youtube.com/watch?v=WmpvqGuQdIA&amp;list=PLFf74d9Oew09hCNqqK4ajZ4mI4DbOIwYE&amp;index=1</a:t>
            </a:r>
            <a:endParaRPr lang="fr-FR" sz="1200" dirty="0"/>
          </a:p>
          <a:p>
            <a:r>
              <a:rPr lang="fr-FR" sz="1200" dirty="0">
                <a:hlinkClick r:id="rId7"/>
              </a:rPr>
              <a:t>https://www.youtube.com/watch?v=3ItVFOehP78&amp;list=PLFf74d9Oew09hCNqqK4ajZ4mI4DbOIwYE&amp;index=6</a:t>
            </a:r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53ED554-616C-497A-92AE-705EFC961C6E}"/>
              </a:ext>
            </a:extLst>
          </p:cNvPr>
          <p:cNvSpPr/>
          <p:nvPr/>
        </p:nvSpPr>
        <p:spPr>
          <a:xfrm flipH="1" flipV="1">
            <a:off x="457199" y="2731074"/>
            <a:ext cx="4762872" cy="2481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33BF0C5-68A6-4E52-8AC7-6B7CE1794F58}"/>
              </a:ext>
            </a:extLst>
          </p:cNvPr>
          <p:cNvSpPr txBox="1"/>
          <p:nvPr/>
        </p:nvSpPr>
        <p:spPr>
          <a:xfrm>
            <a:off x="5652121" y="4077072"/>
            <a:ext cx="32403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Pour créer une sous page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6AEC786-2D0E-4D23-80E4-EFFE7EF7A806}"/>
              </a:ext>
            </a:extLst>
          </p:cNvPr>
          <p:cNvCxnSpPr>
            <a:cxnSpLocks/>
          </p:cNvCxnSpPr>
          <p:nvPr/>
        </p:nvCxnSpPr>
        <p:spPr>
          <a:xfrm flipH="1" flipV="1">
            <a:off x="5445404" y="3515784"/>
            <a:ext cx="936104" cy="6369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3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53A84CC-3D99-4ACE-B63A-C77E4D937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55" y="1488543"/>
            <a:ext cx="7422607" cy="34668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Ajouter une page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C51410-2654-430D-9E1D-A2A823DCE00F}"/>
              </a:ext>
            </a:extLst>
          </p:cNvPr>
          <p:cNvSpPr txBox="1"/>
          <p:nvPr/>
        </p:nvSpPr>
        <p:spPr>
          <a:xfrm>
            <a:off x="260544" y="5361717"/>
            <a:ext cx="86221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6"/>
              </a:rPr>
              <a:t>https://www.youtube.com/watch?v=3ItVFOehP78&amp;list=PLFf74d9Oew09hCNqqK4ajZ4mI4DbOIwYE&amp;index=6</a:t>
            </a:r>
            <a:endParaRPr lang="fr-FR" sz="1200" dirty="0"/>
          </a:p>
          <a:p>
            <a:r>
              <a:rPr lang="fr-FR" sz="1200" dirty="0">
                <a:hlinkClick r:id="rId7"/>
              </a:rPr>
              <a:t>https://www.youtube.com/watch?v=7p9p9gZ27BQ&amp;list=PLFf74d9Oew09hCNqqK4ajZ4mI4DbOIwYE&amp;index=7</a:t>
            </a:r>
            <a:endParaRPr lang="fr-FR" sz="1200" dirty="0"/>
          </a:p>
          <a:p>
            <a:r>
              <a:rPr lang="fr-FR" sz="1200" dirty="0">
                <a:hlinkClick r:id="rId8"/>
              </a:rPr>
              <a:t>https://www.youtube.com/watch?v=_NlosVTiHns&amp;list=PLFf74d9Oew09hCNqqK4ajZ4mI4DbOIwYE&amp;index=8</a:t>
            </a:r>
            <a:endParaRPr lang="fr-FR" sz="1200" dirty="0"/>
          </a:p>
          <a:p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53ED554-616C-497A-92AE-705EFC961C6E}"/>
              </a:ext>
            </a:extLst>
          </p:cNvPr>
          <p:cNvSpPr/>
          <p:nvPr/>
        </p:nvSpPr>
        <p:spPr>
          <a:xfrm flipH="1" flipV="1">
            <a:off x="611559" y="4365103"/>
            <a:ext cx="936103" cy="590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33BF0C5-68A6-4E52-8AC7-6B7CE1794F58}"/>
              </a:ext>
            </a:extLst>
          </p:cNvPr>
          <p:cNvSpPr txBox="1"/>
          <p:nvPr/>
        </p:nvSpPr>
        <p:spPr>
          <a:xfrm>
            <a:off x="3059832" y="4077072"/>
            <a:ext cx="58326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Statut de brouillon que les droits ne sont pas attribués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89F48D6-E6F6-4BE9-BFF2-A8F7559C0CC6}"/>
              </a:ext>
            </a:extLst>
          </p:cNvPr>
          <p:cNvCxnSpPr>
            <a:cxnSpLocks/>
          </p:cNvCxnSpPr>
          <p:nvPr/>
        </p:nvCxnSpPr>
        <p:spPr>
          <a:xfrm flipH="1">
            <a:off x="1907704" y="4581128"/>
            <a:ext cx="11521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B9FB75F-5F76-4CE0-8F39-196869D04D5B}"/>
              </a:ext>
            </a:extLst>
          </p:cNvPr>
          <p:cNvSpPr txBox="1"/>
          <p:nvPr/>
        </p:nvSpPr>
        <p:spPr>
          <a:xfrm>
            <a:off x="3419872" y="1335261"/>
            <a:ext cx="5832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Modifier ou supprimer la page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E1D1062-92F5-436A-9B1C-4F16F59B4DBD}"/>
              </a:ext>
            </a:extLst>
          </p:cNvPr>
          <p:cNvSpPr/>
          <p:nvPr/>
        </p:nvSpPr>
        <p:spPr>
          <a:xfrm flipH="1" flipV="1">
            <a:off x="6937064" y="1858481"/>
            <a:ext cx="936103" cy="590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034AF88-B926-40A9-804A-D7C9E3FBC1FD}"/>
              </a:ext>
            </a:extLst>
          </p:cNvPr>
          <p:cNvCxnSpPr>
            <a:cxnSpLocks/>
          </p:cNvCxnSpPr>
          <p:nvPr/>
        </p:nvCxnSpPr>
        <p:spPr>
          <a:xfrm>
            <a:off x="5557710" y="1858481"/>
            <a:ext cx="1246538" cy="2951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62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Editer une page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C51410-2654-430D-9E1D-A2A823DCE00F}"/>
              </a:ext>
            </a:extLst>
          </p:cNvPr>
          <p:cNvSpPr txBox="1"/>
          <p:nvPr/>
        </p:nvSpPr>
        <p:spPr>
          <a:xfrm>
            <a:off x="260769" y="5560516"/>
            <a:ext cx="8622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5"/>
              </a:rPr>
              <a:t>https://www.youtube.com/watch?v=3ItVFOehP78&amp;list=PLFf74d9Oew09hCNqqK4ajZ4mI4DbOIwYE&amp;index=6</a:t>
            </a:r>
            <a:endParaRPr lang="fr-FR" sz="1200" dirty="0"/>
          </a:p>
          <a:p>
            <a:r>
              <a:rPr lang="fr-FR" sz="1200" dirty="0">
                <a:hlinkClick r:id="rId6"/>
              </a:rPr>
              <a:t>https://www.youtube.com/watch?v=7p9p9gZ27BQ&amp;list=PLFf74d9Oew09hCNqqK4ajZ4mI4DbOIwYE&amp;index=7</a:t>
            </a:r>
            <a:endParaRPr lang="fr-FR" sz="1200" dirty="0"/>
          </a:p>
          <a:p>
            <a:r>
              <a:rPr lang="fr-FR" sz="1200" dirty="0">
                <a:hlinkClick r:id="rId7"/>
              </a:rPr>
              <a:t>https://www.youtube.com/watch?v=fxIZmqrv4u4&amp;list=PLFf74d9Oew09hCNqqK4ajZ4mI4DbOIwYE&amp;index=25</a:t>
            </a:r>
            <a:endParaRPr lang="fr-FR" sz="12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53ED554-616C-497A-92AE-705EFC961C6E}"/>
              </a:ext>
            </a:extLst>
          </p:cNvPr>
          <p:cNvSpPr/>
          <p:nvPr/>
        </p:nvSpPr>
        <p:spPr>
          <a:xfrm flipH="1" flipV="1">
            <a:off x="611559" y="4365103"/>
            <a:ext cx="936103" cy="590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B9FB75F-5F76-4CE0-8F39-196869D04D5B}"/>
              </a:ext>
            </a:extLst>
          </p:cNvPr>
          <p:cNvSpPr txBox="1"/>
          <p:nvPr/>
        </p:nvSpPr>
        <p:spPr>
          <a:xfrm>
            <a:off x="348331" y="1264749"/>
            <a:ext cx="3791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1. Ajouter du contenu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DFD74C-0679-493F-B80B-7D5A252CDB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766" y="1799028"/>
            <a:ext cx="1725574" cy="37307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1300BAF-5FE6-478A-B5D6-3283C0685B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9953" y="2045741"/>
            <a:ext cx="1445710" cy="330791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0D1C3A4-7A9B-49BF-B00E-C6E527128C13}"/>
              </a:ext>
            </a:extLst>
          </p:cNvPr>
          <p:cNvSpPr txBox="1"/>
          <p:nvPr/>
        </p:nvSpPr>
        <p:spPr>
          <a:xfrm>
            <a:off x="3923928" y="1252609"/>
            <a:ext cx="3791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2. Attribuer les droits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130DDC9-0CB6-4547-8953-725BC34A0FDA}"/>
              </a:ext>
            </a:extLst>
          </p:cNvPr>
          <p:cNvSpPr/>
          <p:nvPr/>
        </p:nvSpPr>
        <p:spPr>
          <a:xfrm flipH="1" flipV="1">
            <a:off x="4164145" y="3133858"/>
            <a:ext cx="1421517" cy="590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13395E6-C0FA-4180-A7CF-0A13865ADAC8}"/>
              </a:ext>
            </a:extLst>
          </p:cNvPr>
          <p:cNvSpPr/>
          <p:nvPr/>
        </p:nvSpPr>
        <p:spPr>
          <a:xfrm flipH="1" flipV="1">
            <a:off x="4139953" y="4939455"/>
            <a:ext cx="1421517" cy="590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1FC3DE-80D3-4EE9-BF15-636A126F0E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3901" y="2139996"/>
            <a:ext cx="2952750" cy="177165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E4E66129-10C7-436F-926E-93A8318AA662}"/>
              </a:ext>
            </a:extLst>
          </p:cNvPr>
          <p:cNvSpPr txBox="1"/>
          <p:nvPr/>
        </p:nvSpPr>
        <p:spPr>
          <a:xfrm>
            <a:off x="5842606" y="4398635"/>
            <a:ext cx="3240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Statut de page validé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91AB4FC-696F-46D7-969D-F3184ECDD434}"/>
              </a:ext>
            </a:extLst>
          </p:cNvPr>
          <p:cNvCxnSpPr>
            <a:cxnSpLocks/>
          </p:cNvCxnSpPr>
          <p:nvPr/>
        </p:nvCxnSpPr>
        <p:spPr>
          <a:xfrm flipH="1" flipV="1">
            <a:off x="6444208" y="3761696"/>
            <a:ext cx="936104" cy="6369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85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Editer une page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C51410-2654-430D-9E1D-A2A823DCE00F}"/>
              </a:ext>
            </a:extLst>
          </p:cNvPr>
          <p:cNvSpPr txBox="1"/>
          <p:nvPr/>
        </p:nvSpPr>
        <p:spPr>
          <a:xfrm>
            <a:off x="179512" y="5584750"/>
            <a:ext cx="8622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5"/>
              </a:rPr>
              <a:t>https://www.youtube.com/watch?v=3ItVFOehP78&amp;list=PLFf74d9Oew09hCNqqK4ajZ4mI4DbOIwYE&amp;index=6</a:t>
            </a:r>
            <a:endParaRPr lang="fr-FR" sz="1200" dirty="0"/>
          </a:p>
          <a:p>
            <a:r>
              <a:rPr lang="fr-FR" sz="1200" dirty="0">
                <a:hlinkClick r:id="rId6"/>
              </a:rPr>
              <a:t>https://www.youtube.com/watch?v=7p9p9gZ27BQ&amp;list=PLFf74d9Oew09hCNqqK4ajZ4mI4DbOIwYE&amp;index=7</a:t>
            </a:r>
            <a:endParaRPr lang="fr-FR" sz="12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53ED554-616C-497A-92AE-705EFC961C6E}"/>
              </a:ext>
            </a:extLst>
          </p:cNvPr>
          <p:cNvSpPr/>
          <p:nvPr/>
        </p:nvSpPr>
        <p:spPr>
          <a:xfrm flipH="1" flipV="1">
            <a:off x="611559" y="4365103"/>
            <a:ext cx="936103" cy="590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B9FB75F-5F76-4CE0-8F39-196869D04D5B}"/>
              </a:ext>
            </a:extLst>
          </p:cNvPr>
          <p:cNvSpPr txBox="1"/>
          <p:nvPr/>
        </p:nvSpPr>
        <p:spPr>
          <a:xfrm>
            <a:off x="348331" y="1264749"/>
            <a:ext cx="3791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1. Ajouter du contenu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DFD74C-0679-493F-B80B-7D5A252CD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766" y="1799028"/>
            <a:ext cx="1725574" cy="37307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1300BAF-5FE6-478A-B5D6-3283C0685B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145" y="2070186"/>
            <a:ext cx="1445710" cy="330791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0D1C3A4-7A9B-49BF-B00E-C6E527128C13}"/>
              </a:ext>
            </a:extLst>
          </p:cNvPr>
          <p:cNvSpPr txBox="1"/>
          <p:nvPr/>
        </p:nvSpPr>
        <p:spPr>
          <a:xfrm>
            <a:off x="3923928" y="1252609"/>
            <a:ext cx="3791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2. Attribuer les droits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130DDC9-0CB6-4547-8953-725BC34A0FDA}"/>
              </a:ext>
            </a:extLst>
          </p:cNvPr>
          <p:cNvSpPr/>
          <p:nvPr/>
        </p:nvSpPr>
        <p:spPr>
          <a:xfrm flipH="1" flipV="1">
            <a:off x="4164145" y="3133858"/>
            <a:ext cx="1421517" cy="590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13395E6-C0FA-4180-A7CF-0A13865ADAC8}"/>
              </a:ext>
            </a:extLst>
          </p:cNvPr>
          <p:cNvSpPr/>
          <p:nvPr/>
        </p:nvSpPr>
        <p:spPr>
          <a:xfrm flipH="1" flipV="1">
            <a:off x="4139953" y="4939455"/>
            <a:ext cx="1421517" cy="590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1FC3DE-80D3-4EE9-BF15-636A126F0E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3901" y="2139996"/>
            <a:ext cx="2952750" cy="177165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E4E66129-10C7-436F-926E-93A8318AA662}"/>
              </a:ext>
            </a:extLst>
          </p:cNvPr>
          <p:cNvSpPr txBox="1"/>
          <p:nvPr/>
        </p:nvSpPr>
        <p:spPr>
          <a:xfrm>
            <a:off x="5842606" y="4398635"/>
            <a:ext cx="3240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Statut de page validé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91AB4FC-696F-46D7-969D-F3184ECDD434}"/>
              </a:ext>
            </a:extLst>
          </p:cNvPr>
          <p:cNvCxnSpPr>
            <a:cxnSpLocks/>
          </p:cNvCxnSpPr>
          <p:nvPr/>
        </p:nvCxnSpPr>
        <p:spPr>
          <a:xfrm flipH="1" flipV="1">
            <a:off x="6444208" y="3761696"/>
            <a:ext cx="936104" cy="6369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E4F77708-F7B4-47BC-8D33-1C96D464F215}"/>
              </a:ext>
            </a:extLst>
          </p:cNvPr>
          <p:cNvSpPr txBox="1"/>
          <p:nvPr/>
        </p:nvSpPr>
        <p:spPr>
          <a:xfrm>
            <a:off x="2334505" y="3003282"/>
            <a:ext cx="18296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Mur collaboratif de type ‘</a:t>
            </a:r>
            <a:r>
              <a:rPr lang="fr-FR" sz="2800" dirty="0" err="1">
                <a:latin typeface="Marianne"/>
              </a:rPr>
              <a:t>padlet</a:t>
            </a:r>
            <a:r>
              <a:rPr lang="fr-FR" sz="2800" dirty="0">
                <a:latin typeface="Marianne"/>
              </a:rPr>
              <a:t>’</a:t>
            </a:r>
            <a:endParaRPr lang="fr-FR" sz="2800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26FDD11-0BE3-4548-9FFB-9B9A5AE9BCFA}"/>
              </a:ext>
            </a:extLst>
          </p:cNvPr>
          <p:cNvCxnSpPr>
            <a:cxnSpLocks/>
          </p:cNvCxnSpPr>
          <p:nvPr/>
        </p:nvCxnSpPr>
        <p:spPr>
          <a:xfrm flipH="1">
            <a:off x="2154465" y="4080165"/>
            <a:ext cx="26551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668" y="2420888"/>
            <a:ext cx="7772400" cy="1470025"/>
          </a:xfrm>
        </p:spPr>
        <p:txBody>
          <a:bodyPr/>
          <a:lstStyle/>
          <a:p>
            <a:r>
              <a:rPr lang="fr-FR" dirty="0">
                <a:latin typeface="Marianne"/>
              </a:rPr>
              <a:t>1. Se connecter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D7B-96DE-442D-9024-084E6AF3B3EA}" type="datetime1">
              <a:rPr lang="fr-FR" smtClean="0"/>
              <a:t>31/03/2022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2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722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	Documents : Ajouter du contenu à sa page 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C51410-2654-430D-9E1D-A2A823DCE00F}"/>
              </a:ext>
            </a:extLst>
          </p:cNvPr>
          <p:cNvSpPr txBox="1"/>
          <p:nvPr/>
        </p:nvSpPr>
        <p:spPr>
          <a:xfrm>
            <a:off x="179512" y="5584750"/>
            <a:ext cx="8622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5"/>
              </a:rPr>
              <a:t>https://www.youtube.com/watch?v=NtMOHF-Q7bA&amp;list=PLFf74d9Oew09hCNqqK4ajZ4mI4DbOIwYE&amp;index=4</a:t>
            </a:r>
            <a:endParaRPr lang="fr-FR" sz="1200" dirty="0"/>
          </a:p>
          <a:p>
            <a:r>
              <a:rPr lang="fr-FR" sz="1200" dirty="0">
                <a:hlinkClick r:id="rId6"/>
              </a:rPr>
              <a:t>https://www.youtube.com/watch?v=kTltcfbi788&amp;list=PLFf74d9Oew09hCNqqK4ajZ4mI4DbOIwYE&amp;index=5</a:t>
            </a:r>
            <a:endParaRPr lang="fr-FR" sz="1200" dirty="0"/>
          </a:p>
          <a:p>
            <a:endParaRPr lang="fr-FR" sz="1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6D83CD-1B9A-4618-BCAC-A29992467C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373" y="1583551"/>
            <a:ext cx="6401254" cy="3852082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A8EA314E-C9D1-4B00-ABC9-21969CFD31C4}"/>
              </a:ext>
            </a:extLst>
          </p:cNvPr>
          <p:cNvSpPr/>
          <p:nvPr/>
        </p:nvSpPr>
        <p:spPr>
          <a:xfrm flipH="1" flipV="1">
            <a:off x="4067942" y="2060848"/>
            <a:ext cx="864097" cy="32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48E82A3-3ADC-4C6E-A0CE-28D6349E98E0}"/>
              </a:ext>
            </a:extLst>
          </p:cNvPr>
          <p:cNvSpPr/>
          <p:nvPr/>
        </p:nvSpPr>
        <p:spPr>
          <a:xfrm flipH="1" flipV="1">
            <a:off x="3563887" y="4257582"/>
            <a:ext cx="1512167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44AE94E-77A6-41DA-9B52-8E35ADE86C34}"/>
              </a:ext>
            </a:extLst>
          </p:cNvPr>
          <p:cNvSpPr/>
          <p:nvPr/>
        </p:nvSpPr>
        <p:spPr>
          <a:xfrm flipH="1" flipV="1">
            <a:off x="1154385" y="3140968"/>
            <a:ext cx="248151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25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2864D1-1E92-4E48-8B54-ADF4B4F75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38" y="1623344"/>
            <a:ext cx="5624443" cy="32960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Documents : Ajouter une vidéo à sa page 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C51410-2654-430D-9E1D-A2A823DCE00F}"/>
              </a:ext>
            </a:extLst>
          </p:cNvPr>
          <p:cNvSpPr txBox="1"/>
          <p:nvPr/>
        </p:nvSpPr>
        <p:spPr>
          <a:xfrm>
            <a:off x="142505" y="5502229"/>
            <a:ext cx="8622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6"/>
              </a:rPr>
              <a:t>https://www.youtube.com/watch?v=NtMOHF-Q7bA&amp;list=PLFf74d9Oew09hCNqqK4ajZ4mI4DbOIwYE&amp;index=4</a:t>
            </a:r>
            <a:endParaRPr lang="fr-FR" sz="1200" dirty="0"/>
          </a:p>
          <a:p>
            <a:r>
              <a:rPr lang="fr-FR" sz="1200" dirty="0">
                <a:hlinkClick r:id="rId7"/>
              </a:rPr>
              <a:t>https://www.youtube.com/watch?v=vhXsfO5QAOQ&amp;list=PLFf74d9Oew09hCNqqK4ajZ4mI4DbOIwYE&amp;index=23</a:t>
            </a:r>
            <a:endParaRPr lang="fr-FR" sz="1200" dirty="0"/>
          </a:p>
          <a:p>
            <a:r>
              <a:rPr lang="fr-FR" sz="1200" dirty="0">
                <a:hlinkClick r:id="rId8"/>
              </a:rPr>
              <a:t>https://www.youtube.com/watch?v=qhanUk7_pR0&amp;list=PLFf74d9Oew09hCNqqK4ajZ4mI4DbOIwYE&amp;index=27</a:t>
            </a:r>
            <a:endParaRPr lang="fr-FR" sz="12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8EA314E-C9D1-4B00-ABC9-21969CFD31C4}"/>
              </a:ext>
            </a:extLst>
          </p:cNvPr>
          <p:cNvSpPr/>
          <p:nvPr/>
        </p:nvSpPr>
        <p:spPr>
          <a:xfrm flipH="1" flipV="1">
            <a:off x="975144" y="2379509"/>
            <a:ext cx="864097" cy="338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48E82A3-3ADC-4C6E-A0CE-28D6349E98E0}"/>
              </a:ext>
            </a:extLst>
          </p:cNvPr>
          <p:cNvSpPr/>
          <p:nvPr/>
        </p:nvSpPr>
        <p:spPr>
          <a:xfrm flipH="1" flipV="1">
            <a:off x="1684294" y="2379509"/>
            <a:ext cx="4398521" cy="575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E430F77-9E8E-40CE-B4EB-F479F868D1F8}"/>
              </a:ext>
            </a:extLst>
          </p:cNvPr>
          <p:cNvSpPr txBox="1"/>
          <p:nvPr/>
        </p:nvSpPr>
        <p:spPr>
          <a:xfrm>
            <a:off x="6326080" y="2158047"/>
            <a:ext cx="24482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 err="1">
                <a:latin typeface="Marianne"/>
              </a:rPr>
              <a:t>Peertube</a:t>
            </a:r>
            <a:r>
              <a:rPr lang="fr-FR" sz="2800" dirty="0">
                <a:latin typeface="Marianne"/>
              </a:rPr>
              <a:t> rectoral</a:t>
            </a:r>
          </a:p>
        </p:txBody>
      </p:sp>
    </p:spTree>
    <p:extLst>
      <p:ext uri="{BB962C8B-B14F-4D97-AF65-F5344CB8AC3E}">
        <p14:creationId xmlns:p14="http://schemas.microsoft.com/office/powerpoint/2010/main" val="4151116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8278EB-2AD6-4E22-BE6C-3118116DE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0" y="1538794"/>
            <a:ext cx="4937988" cy="19221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10659341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	Documents : Ajouter une ressource, une application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C51410-2654-430D-9E1D-A2A823DCE00F}"/>
              </a:ext>
            </a:extLst>
          </p:cNvPr>
          <p:cNvSpPr txBox="1"/>
          <p:nvPr/>
        </p:nvSpPr>
        <p:spPr>
          <a:xfrm>
            <a:off x="179512" y="5584750"/>
            <a:ext cx="8622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6"/>
              </a:rPr>
              <a:t>https://www.youtube.com/watch?v=fHGJk9GW2-Q&amp;list=PLFf74d9Oew09hCNqqK4ajZ4mI4DbOIwYE&amp;index=9</a:t>
            </a:r>
            <a:endParaRPr lang="fr-FR" sz="1200" dirty="0"/>
          </a:p>
          <a:p>
            <a:r>
              <a:rPr lang="fr-FR" sz="1200" dirty="0">
                <a:hlinkClick r:id="rId7"/>
              </a:rPr>
              <a:t>https://www.youtube.com/watch?v=LlZUQ-DRhHc&amp;list=PLFf74d9Oew09hCNqqK4ajZ4mI4DbOIwYE&amp;index=10&amp;t=96s</a:t>
            </a:r>
            <a:endParaRPr lang="fr-FR" sz="1200" dirty="0"/>
          </a:p>
          <a:p>
            <a:r>
              <a:rPr lang="fr-FR" sz="1200" dirty="0">
                <a:hlinkClick r:id="rId8"/>
              </a:rPr>
              <a:t>https://www.youtube.com/watch?v=G0dvUDyH4Yo&amp;list=PLFf74d9Oew09hCNqqK4ajZ4mI4DbOIwYE&amp;index=11</a:t>
            </a:r>
            <a:endParaRPr lang="fr-FR" sz="12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8EA314E-C9D1-4B00-ABC9-21969CFD31C4}"/>
              </a:ext>
            </a:extLst>
          </p:cNvPr>
          <p:cNvSpPr/>
          <p:nvPr/>
        </p:nvSpPr>
        <p:spPr>
          <a:xfrm flipH="1">
            <a:off x="4633671" y="1562124"/>
            <a:ext cx="864097" cy="3190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E430F77-9E8E-40CE-B4EB-F479F868D1F8}"/>
              </a:ext>
            </a:extLst>
          </p:cNvPr>
          <p:cNvSpPr txBox="1"/>
          <p:nvPr/>
        </p:nvSpPr>
        <p:spPr>
          <a:xfrm>
            <a:off x="6326080" y="2158047"/>
            <a:ext cx="24482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>
                <a:latin typeface="Marianne"/>
              </a:rPr>
              <a:t>Applications possibles : LearningApps, Quizlet, Padlet, Genially, Quizinière, Kahoot…</a:t>
            </a:r>
            <a:endParaRPr lang="fr-FR" sz="2800" dirty="0">
              <a:latin typeface="Marianne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DB8CDD-F2DC-4924-A1CF-386C79F936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3981" y="2339619"/>
            <a:ext cx="1538834" cy="3533776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4958E147-1E7E-4F56-B92A-79A8762A896B}"/>
              </a:ext>
            </a:extLst>
          </p:cNvPr>
          <p:cNvSpPr/>
          <p:nvPr/>
        </p:nvSpPr>
        <p:spPr>
          <a:xfrm flipH="1">
            <a:off x="4300716" y="2222108"/>
            <a:ext cx="2025364" cy="1422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31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D457C149-182E-462A-A18A-2A98C9B6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25896"/>
            <a:ext cx="2884715" cy="30695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E94DC5-B0CA-4E8B-9B77-D67C82533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49" y="1407720"/>
            <a:ext cx="6953250" cy="11525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10513169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	Documents : Ajouter une ressource, une application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C51410-2654-430D-9E1D-A2A823DCE00F}"/>
              </a:ext>
            </a:extLst>
          </p:cNvPr>
          <p:cNvSpPr txBox="1"/>
          <p:nvPr/>
        </p:nvSpPr>
        <p:spPr>
          <a:xfrm>
            <a:off x="232883" y="5824173"/>
            <a:ext cx="8622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7"/>
              </a:rPr>
              <a:t>https://www.youtube.com/watch?v=fHGJk9GW2-Q&amp;list=PLFf74d9Oew09hCNqqK4ajZ4mI4DbOIwYE&amp;index=9</a:t>
            </a:r>
            <a:endParaRPr lang="fr-FR" sz="1200" dirty="0"/>
          </a:p>
          <a:p>
            <a:r>
              <a:rPr lang="fr-FR" sz="1200" dirty="0">
                <a:hlinkClick r:id="rId8"/>
              </a:rPr>
              <a:t>https://www.youtube.com/watch?v=LlZUQ-DRhHc&amp;list=PLFf74d9Oew09hCNqqK4ajZ4mI4DbOIwYE&amp;index=10&amp;t=96s</a:t>
            </a:r>
            <a:endParaRPr lang="fr-FR" sz="1200" dirty="0"/>
          </a:p>
          <a:p>
            <a:r>
              <a:rPr lang="fr-FR" sz="1200" dirty="0">
                <a:hlinkClick r:id="rId9"/>
              </a:rPr>
              <a:t>https://www.youtube.com/watch?v=G0dvUDyH4Yo&amp;list=PLFf74d9Oew09hCNqqK4ajZ4mI4DbOIwYE&amp;index=11</a:t>
            </a:r>
            <a:endParaRPr lang="fr-FR" sz="12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8EA314E-C9D1-4B00-ABC9-21969CFD31C4}"/>
              </a:ext>
            </a:extLst>
          </p:cNvPr>
          <p:cNvSpPr/>
          <p:nvPr/>
        </p:nvSpPr>
        <p:spPr>
          <a:xfrm flipH="1">
            <a:off x="5076056" y="1839807"/>
            <a:ext cx="313956" cy="3186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E430F77-9E8E-40CE-B4EB-F479F868D1F8}"/>
              </a:ext>
            </a:extLst>
          </p:cNvPr>
          <p:cNvSpPr txBox="1"/>
          <p:nvPr/>
        </p:nvSpPr>
        <p:spPr>
          <a:xfrm>
            <a:off x="6695727" y="1755153"/>
            <a:ext cx="24482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choisir </a:t>
            </a:r>
            <a:r>
              <a:rPr lang="fr-FR" sz="2800" dirty="0" err="1">
                <a:latin typeface="Marianne"/>
              </a:rPr>
              <a:t>iframe</a:t>
            </a:r>
            <a:endParaRPr lang="fr-FR" sz="2800" dirty="0">
              <a:latin typeface="Marianne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76FE035-62E9-40EC-A329-06F71E7DCB55}"/>
              </a:ext>
            </a:extLst>
          </p:cNvPr>
          <p:cNvSpPr txBox="1"/>
          <p:nvPr/>
        </p:nvSpPr>
        <p:spPr>
          <a:xfrm>
            <a:off x="4288363" y="3463812"/>
            <a:ext cx="46201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renseigner le lien hypertexte de l’application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290AA33-4C33-44F6-A727-6531067C7262}"/>
              </a:ext>
            </a:extLst>
          </p:cNvPr>
          <p:cNvSpPr txBox="1"/>
          <p:nvPr/>
        </p:nvSpPr>
        <p:spPr>
          <a:xfrm>
            <a:off x="4432379" y="4363173"/>
            <a:ext cx="46201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redimensionner la fenêtre de l’application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5A71CDD-F7E0-46DA-AD76-81D3BE0183D1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3021638" y="3940866"/>
            <a:ext cx="1266725" cy="264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EE77BD2-C607-4FE9-9DA9-E65E6BE8D7F6}"/>
              </a:ext>
            </a:extLst>
          </p:cNvPr>
          <p:cNvCxnSpPr>
            <a:cxnSpLocks/>
          </p:cNvCxnSpPr>
          <p:nvPr/>
        </p:nvCxnSpPr>
        <p:spPr>
          <a:xfrm flipH="1" flipV="1">
            <a:off x="1403648" y="4310143"/>
            <a:ext cx="3028731" cy="314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09BDF1C2-5BBA-4D1B-BA3A-7A18B349EE95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899592" y="4666031"/>
            <a:ext cx="3532787" cy="1741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002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659B940-519F-4936-8971-EAA552CD7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06528"/>
            <a:ext cx="7596336" cy="30690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Pages, inscrire les élèves au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twinspace</a:t>
            </a:r>
            <a:endParaRPr lang="fr-FR" sz="2800" dirty="0">
              <a:solidFill>
                <a:schemeClr val="bg2">
                  <a:lumMod val="25000"/>
                </a:schemeClr>
              </a:solidFill>
              <a:latin typeface="Marianne"/>
              <a:cs typeface="Arial" panose="020B0604020202020204" pitchFamily="34" charset="0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C51410-2654-430D-9E1D-A2A823DCE00F}"/>
              </a:ext>
            </a:extLst>
          </p:cNvPr>
          <p:cNvSpPr txBox="1"/>
          <p:nvPr/>
        </p:nvSpPr>
        <p:spPr>
          <a:xfrm>
            <a:off x="260769" y="5560516"/>
            <a:ext cx="8622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6"/>
              </a:rPr>
              <a:t>https://www.youtube.com/watch?v=0XB3bu1Jz9s&amp;list=PLFf74d9Oew09hCNqqK4ajZ4mI4DbOIwYE&amp;index=2</a:t>
            </a:r>
          </a:p>
          <a:p>
            <a:r>
              <a:rPr lang="fr-FR" sz="1200" dirty="0">
                <a:hlinkClick r:id="rId6"/>
              </a:rPr>
              <a:t>https://www.youtube.com/watch?v=FoMhX_AUMLE&amp;list=PLFf74d9Oew09hCNqqK4ajZ4mI4DbOIwYE&amp;index=22</a:t>
            </a:r>
            <a:endParaRPr lang="fr-FR" sz="1200" dirty="0"/>
          </a:p>
          <a:p>
            <a:r>
              <a:rPr lang="fr-FR" sz="1200" dirty="0">
                <a:hlinkClick r:id="rId7"/>
              </a:rPr>
              <a:t>https://www.youtube.com/watch?v=oA_cmspub28&amp;list=PLFf74d9Oew09hCNqqK4ajZ4mI4DbOIwYE&amp;index=16</a:t>
            </a:r>
            <a:endParaRPr lang="fr-FR" sz="1200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13395E6-C0FA-4180-A7CF-0A13865ADAC8}"/>
              </a:ext>
            </a:extLst>
          </p:cNvPr>
          <p:cNvSpPr/>
          <p:nvPr/>
        </p:nvSpPr>
        <p:spPr>
          <a:xfrm flipH="1" flipV="1">
            <a:off x="7092280" y="2060848"/>
            <a:ext cx="122413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968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AC25914-DFD3-41F7-AA0B-7C0B9550E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640501"/>
            <a:ext cx="5436096" cy="17705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59B940-519F-4936-8971-EAA552CD7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771" y="1366280"/>
            <a:ext cx="6300192" cy="25453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Pages, inscrire les élèves au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twinspace</a:t>
            </a:r>
            <a:endParaRPr lang="fr-FR" sz="2800" dirty="0">
              <a:solidFill>
                <a:schemeClr val="bg2">
                  <a:lumMod val="25000"/>
                </a:schemeClr>
              </a:solidFill>
              <a:latin typeface="Marianne"/>
              <a:cs typeface="Arial" panose="020B0604020202020204" pitchFamily="34" charset="0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C51410-2654-430D-9E1D-A2A823DCE00F}"/>
              </a:ext>
            </a:extLst>
          </p:cNvPr>
          <p:cNvSpPr txBox="1"/>
          <p:nvPr/>
        </p:nvSpPr>
        <p:spPr>
          <a:xfrm>
            <a:off x="260769" y="5560516"/>
            <a:ext cx="8622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7"/>
              </a:rPr>
              <a:t>https://www.youtube.com/watch?v=0XB3bu1Jz9s&amp;list=PLFf74d9Oew09hCNqqK4ajZ4mI4DbOIwYE&amp;index=2</a:t>
            </a:r>
          </a:p>
          <a:p>
            <a:r>
              <a:rPr lang="fr-FR" sz="1200" dirty="0">
                <a:hlinkClick r:id="rId7"/>
              </a:rPr>
              <a:t>https://www.youtube.com/watch?v=FoMhX_AUMLE&amp;list=PLFf74d9Oew09hCNqqK4ajZ4mI4DbOIwYE&amp;index=22</a:t>
            </a:r>
            <a:endParaRPr lang="fr-FR" sz="1200" dirty="0"/>
          </a:p>
          <a:p>
            <a:r>
              <a:rPr lang="fr-FR" sz="1200" dirty="0">
                <a:hlinkClick r:id="rId8"/>
              </a:rPr>
              <a:t>https://www.youtube.com/watch?v=oA_cmspub28&amp;list=PLFf74d9Oew09hCNqqK4ajZ4mI4DbOIwYE&amp;index=16</a:t>
            </a:r>
            <a:endParaRPr lang="fr-FR" sz="1200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13395E6-C0FA-4180-A7CF-0A13865ADAC8}"/>
              </a:ext>
            </a:extLst>
          </p:cNvPr>
          <p:cNvSpPr/>
          <p:nvPr/>
        </p:nvSpPr>
        <p:spPr>
          <a:xfrm flipH="1" flipV="1">
            <a:off x="6765478" y="1865299"/>
            <a:ext cx="122413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FC514B5-D680-4D4F-97E6-42EAE3A3EA03}"/>
              </a:ext>
            </a:extLst>
          </p:cNvPr>
          <p:cNvSpPr/>
          <p:nvPr/>
        </p:nvSpPr>
        <p:spPr>
          <a:xfrm flipV="1">
            <a:off x="4427984" y="5158114"/>
            <a:ext cx="1296144" cy="3057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850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3589B50-608C-4C22-909F-ADCD9EBCC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4" y="3229684"/>
            <a:ext cx="4788024" cy="19673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281F87-7189-4B75-BF8D-5ADF9E56B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21" y="1410088"/>
            <a:ext cx="6156176" cy="17007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Pages, inscrire les élèves au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twinspace</a:t>
            </a:r>
            <a:endParaRPr lang="fr-FR" sz="2800" dirty="0">
              <a:solidFill>
                <a:schemeClr val="bg2">
                  <a:lumMod val="25000"/>
                </a:schemeClr>
              </a:solidFill>
              <a:latin typeface="Marianne"/>
              <a:cs typeface="Arial" panose="020B0604020202020204" pitchFamily="34" charset="0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C51410-2654-430D-9E1D-A2A823DCE00F}"/>
              </a:ext>
            </a:extLst>
          </p:cNvPr>
          <p:cNvSpPr txBox="1"/>
          <p:nvPr/>
        </p:nvSpPr>
        <p:spPr>
          <a:xfrm>
            <a:off x="260769" y="5560516"/>
            <a:ext cx="8622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7"/>
              </a:rPr>
              <a:t>https://www.youtube.com/watch?v=0XB3bu1Jz9s&amp;list=PLFf74d9Oew09hCNqqK4ajZ4mI4DbOIwYE&amp;index=2</a:t>
            </a:r>
          </a:p>
          <a:p>
            <a:r>
              <a:rPr lang="fr-FR" sz="1200" dirty="0">
                <a:hlinkClick r:id="rId7"/>
              </a:rPr>
              <a:t>https://www.youtube.com/watch?v=FoMhX_AUMLE&amp;list=PLFf74d9Oew09hCNqqK4ajZ4mI4DbOIwYE&amp;index=22</a:t>
            </a:r>
            <a:endParaRPr lang="fr-FR" sz="1200" dirty="0"/>
          </a:p>
          <a:p>
            <a:r>
              <a:rPr lang="fr-FR" sz="1200" dirty="0">
                <a:hlinkClick r:id="rId8"/>
              </a:rPr>
              <a:t>https://www.youtube.com/watch?v=oA_cmspub28&amp;list=PLFf74d9Oew09hCNqqK4ajZ4mI4DbOIwYE&amp;index=16</a:t>
            </a:r>
            <a:endParaRPr lang="fr-FR" sz="1200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13395E6-C0FA-4180-A7CF-0A13865ADAC8}"/>
              </a:ext>
            </a:extLst>
          </p:cNvPr>
          <p:cNvSpPr/>
          <p:nvPr/>
        </p:nvSpPr>
        <p:spPr>
          <a:xfrm flipH="1" flipV="1">
            <a:off x="2915816" y="2141985"/>
            <a:ext cx="1656184" cy="1142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9EA2371-0BB6-4A8A-A020-7D8909521F7E}"/>
              </a:ext>
            </a:extLst>
          </p:cNvPr>
          <p:cNvSpPr/>
          <p:nvPr/>
        </p:nvSpPr>
        <p:spPr>
          <a:xfrm flipH="1" flipV="1">
            <a:off x="2699792" y="4213380"/>
            <a:ext cx="2610036" cy="1234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570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26AECA1-2337-41F4-965E-325508386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59" y="1719279"/>
            <a:ext cx="7594078" cy="35395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Pages, inscrire les élèves au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twinspace</a:t>
            </a:r>
            <a:endParaRPr lang="fr-FR" sz="2800" dirty="0">
              <a:solidFill>
                <a:schemeClr val="bg2">
                  <a:lumMod val="25000"/>
                </a:schemeClr>
              </a:solidFill>
              <a:latin typeface="Marianne"/>
              <a:cs typeface="Arial" panose="020B0604020202020204" pitchFamily="34" charset="0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C51410-2654-430D-9E1D-A2A823DCE00F}"/>
              </a:ext>
            </a:extLst>
          </p:cNvPr>
          <p:cNvSpPr txBox="1"/>
          <p:nvPr/>
        </p:nvSpPr>
        <p:spPr>
          <a:xfrm>
            <a:off x="273266" y="5406315"/>
            <a:ext cx="8622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6"/>
              </a:rPr>
              <a:t>https://www.youtube.com/watch?v=0XB3bu1Jz9s&amp;list=PLFf74d9Oew09hCNqqK4ajZ4mI4DbOIwYE&amp;index=2</a:t>
            </a:r>
          </a:p>
          <a:p>
            <a:r>
              <a:rPr lang="fr-FR" sz="1200" dirty="0">
                <a:hlinkClick r:id="rId6"/>
              </a:rPr>
              <a:t>https://www.youtube.com/watch?v=2h-kuunXCZw&amp;list=PLFf74d9Oew09hCNqqK4ajZ4mI4DbOIwYE&amp;index=3</a:t>
            </a:r>
          </a:p>
          <a:p>
            <a:r>
              <a:rPr lang="fr-FR" sz="1200" dirty="0">
                <a:hlinkClick r:id="rId6"/>
              </a:rPr>
              <a:t>https://www.youtube.com/watch?v=FoMhX_AUMLE&amp;list=PLFf74d9Oew09hCNqqK4ajZ4mI4DbOIwYE&amp;index=22</a:t>
            </a:r>
            <a:endParaRPr lang="fr-FR" sz="1200" dirty="0"/>
          </a:p>
          <a:p>
            <a:r>
              <a:rPr lang="fr-FR" sz="1200" dirty="0">
                <a:hlinkClick r:id="rId7"/>
              </a:rPr>
              <a:t>https://www.youtube.com/watch?v=oA_cmspub28&amp;list=PLFf74d9Oew09hCNqqK4ajZ4mI4DbOIwYE&amp;index=16</a:t>
            </a:r>
            <a:endParaRPr lang="fr-FR" sz="1200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13395E6-C0FA-4180-A7CF-0A13865ADAC8}"/>
              </a:ext>
            </a:extLst>
          </p:cNvPr>
          <p:cNvSpPr/>
          <p:nvPr/>
        </p:nvSpPr>
        <p:spPr>
          <a:xfrm flipH="1" flipV="1">
            <a:off x="1403648" y="4149078"/>
            <a:ext cx="936104" cy="5040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9EA2371-0BB6-4A8A-A020-7D8909521F7E}"/>
              </a:ext>
            </a:extLst>
          </p:cNvPr>
          <p:cNvSpPr/>
          <p:nvPr/>
        </p:nvSpPr>
        <p:spPr>
          <a:xfrm flipH="1" flipV="1">
            <a:off x="4584364" y="2057611"/>
            <a:ext cx="3011972" cy="1371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B28470C-D4E7-4215-BC62-9488BFDCCC5D}"/>
              </a:ext>
            </a:extLst>
          </p:cNvPr>
          <p:cNvSpPr/>
          <p:nvPr/>
        </p:nvSpPr>
        <p:spPr>
          <a:xfrm flipH="1" flipV="1">
            <a:off x="5580112" y="4224517"/>
            <a:ext cx="216024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62471E8-7388-45FE-BA2C-C704C257C3CF}"/>
              </a:ext>
            </a:extLst>
          </p:cNvPr>
          <p:cNvSpPr/>
          <p:nvPr/>
        </p:nvSpPr>
        <p:spPr>
          <a:xfrm flipV="1">
            <a:off x="4259598" y="4296812"/>
            <a:ext cx="108012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52ED57-812A-464A-A2E6-56C98C80E043}"/>
              </a:ext>
            </a:extLst>
          </p:cNvPr>
          <p:cNvSpPr txBox="1"/>
          <p:nvPr/>
        </p:nvSpPr>
        <p:spPr>
          <a:xfrm>
            <a:off x="7740352" y="205761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/>
              </a:rPr>
              <a:t>1.  renseigner les noms et prénoms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F7DA760-BEDD-4FB1-BEA0-8AABA6DB2958}"/>
              </a:ext>
            </a:extLst>
          </p:cNvPr>
          <p:cNvSpPr txBox="1"/>
          <p:nvPr/>
        </p:nvSpPr>
        <p:spPr>
          <a:xfrm>
            <a:off x="7823994" y="4357064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/>
              </a:rPr>
              <a:t>2.  définir un mot de passe, attribuer un rôle et inviter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72D8DF-2E1F-4DE7-9B36-3A323A73C65F}"/>
              </a:ext>
            </a:extLst>
          </p:cNvPr>
          <p:cNvSpPr/>
          <p:nvPr/>
        </p:nvSpPr>
        <p:spPr>
          <a:xfrm flipV="1">
            <a:off x="457200" y="4653135"/>
            <a:ext cx="108012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55B9573-E3D8-42A4-A461-EC89F4103CB2}"/>
              </a:ext>
            </a:extLst>
          </p:cNvPr>
          <p:cNvSpPr txBox="1"/>
          <p:nvPr/>
        </p:nvSpPr>
        <p:spPr>
          <a:xfrm>
            <a:off x="1403648" y="4881589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/>
              </a:rPr>
              <a:t>3. Communiquer aux élèves le login et le </a:t>
            </a:r>
            <a:r>
              <a:rPr lang="fr-FR" dirty="0" err="1">
                <a:latin typeface="Marianne"/>
              </a:rPr>
              <a:t>mdp</a:t>
            </a:r>
            <a:endParaRPr lang="fr-FR" dirty="0"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3678560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Pages, inscrire les élèves au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twinspace</a:t>
            </a:r>
            <a:endParaRPr lang="fr-FR" sz="2800" dirty="0">
              <a:solidFill>
                <a:schemeClr val="bg2">
                  <a:lumMod val="25000"/>
                </a:schemeClr>
              </a:solidFill>
              <a:latin typeface="Marianne"/>
              <a:cs typeface="Arial" panose="020B0604020202020204" pitchFamily="34" charset="0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C3E920E-CFC4-4B3C-A9B5-F68FE908B4FC}"/>
              </a:ext>
            </a:extLst>
          </p:cNvPr>
          <p:cNvSpPr txBox="1"/>
          <p:nvPr/>
        </p:nvSpPr>
        <p:spPr>
          <a:xfrm>
            <a:off x="680654" y="1905506"/>
            <a:ext cx="77824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0" i="0" dirty="0">
                <a:solidFill>
                  <a:srgbClr val="333333"/>
                </a:solidFill>
                <a:effectLst/>
                <a:latin typeface="Marianne"/>
              </a:rPr>
              <a:t>Pour se connecter au </a:t>
            </a:r>
            <a:r>
              <a:rPr lang="fr-FR" sz="2400" b="0" i="0" dirty="0" err="1">
                <a:solidFill>
                  <a:srgbClr val="333333"/>
                </a:solidFill>
                <a:effectLst/>
                <a:latin typeface="Marianne"/>
              </a:rPr>
              <a:t>TwinSpace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Marianne"/>
              </a:rPr>
              <a:t>, les élèves devront être en possession de trois </a:t>
            </a:r>
            <a:r>
              <a:rPr lang="fr-FR" sz="2400" b="0" i="0" dirty="0" err="1">
                <a:solidFill>
                  <a:srgbClr val="333333"/>
                </a:solidFill>
                <a:effectLst/>
                <a:latin typeface="Marianne"/>
              </a:rPr>
              <a:t>éléménts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Marianne"/>
              </a:rPr>
              <a:t> 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rgbClr val="333333"/>
                </a:solidFill>
                <a:effectLst/>
                <a:latin typeface="Marianne"/>
              </a:rPr>
              <a:t> l'adresse URL du </a:t>
            </a:r>
            <a:r>
              <a:rPr lang="fr-FR" sz="2400" b="0" i="0" dirty="0" err="1">
                <a:solidFill>
                  <a:srgbClr val="333333"/>
                </a:solidFill>
                <a:effectLst/>
                <a:latin typeface="Marianne"/>
              </a:rPr>
              <a:t>TwinSpace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Marianne"/>
              </a:rPr>
              <a:t>, du type : </a:t>
            </a:r>
            <a:r>
              <a:rPr lang="fr-FR" sz="2400" b="0" i="0" u="none" strike="noStrike" dirty="0">
                <a:solidFill>
                  <a:srgbClr val="299ECF"/>
                </a:solidFill>
                <a:effectLst/>
                <a:latin typeface="Marianne"/>
                <a:hlinkClick r:id="rId5"/>
              </a:rPr>
              <a:t>https://twinspace.etwinning.net/XXXXXX/home</a:t>
            </a:r>
            <a:endParaRPr lang="fr-FR" sz="2400" b="0" i="0" dirty="0">
              <a:solidFill>
                <a:srgbClr val="333333"/>
              </a:solidFill>
              <a:effectLst/>
              <a:latin typeface="Marian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rgbClr val="333333"/>
                </a:solidFill>
                <a:effectLst/>
                <a:latin typeface="Marianne"/>
              </a:rPr>
              <a:t> leur nom d'utilisateur (attribué par la plateforme lorsque vous les avez invités)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rgbClr val="333333"/>
                </a:solidFill>
                <a:effectLst/>
                <a:latin typeface="Marianne"/>
              </a:rPr>
              <a:t> leur mot de passe (que vous leur avez attribué en les invitant)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EAB102-9E4A-4AC8-8FA1-DCE43C4F4D15}"/>
              </a:ext>
            </a:extLst>
          </p:cNvPr>
          <p:cNvSpPr txBox="1"/>
          <p:nvPr/>
        </p:nvSpPr>
        <p:spPr>
          <a:xfrm>
            <a:off x="650276" y="5722467"/>
            <a:ext cx="77824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6"/>
              </a:rPr>
              <a:t>https://www.youtube.com/watch?v=FoMhX_AUMLE&amp;list=PLFf74d9Oew09hCNqqK4ajZ4mI4DbOIwYE&amp;index=22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42578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668" y="2420888"/>
            <a:ext cx="7772400" cy="1470025"/>
          </a:xfrm>
        </p:spPr>
        <p:txBody>
          <a:bodyPr/>
          <a:lstStyle/>
          <a:p>
            <a:r>
              <a:rPr lang="fr-FR" dirty="0">
                <a:latin typeface="Marianne"/>
              </a:rPr>
              <a:t>4. Communiquer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D7B-96DE-442D-9024-084E6AF3B3EA}" type="datetime1">
              <a:rPr lang="fr-FR" smtClean="0"/>
              <a:t>31/03/2022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2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2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0" y="62068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connecter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Marianne"/>
              </a:rPr>
              <a:t> 2 entrées : 	</a:t>
            </a:r>
          </a:p>
          <a:p>
            <a:pPr marL="0" indent="0">
              <a:buNone/>
            </a:pPr>
            <a:r>
              <a:rPr lang="fr-FR" sz="2400" dirty="0">
                <a:latin typeface="Marianne"/>
              </a:rPr>
              <a:t>	- </a:t>
            </a:r>
            <a:r>
              <a:rPr lang="fr-FR" sz="2400" dirty="0">
                <a:latin typeface="Marianne"/>
                <a:hlinkClick r:id="rId3"/>
              </a:rPr>
              <a:t>etwinning.fr</a:t>
            </a:r>
            <a:r>
              <a:rPr lang="fr-FR" sz="2400" dirty="0">
                <a:latin typeface="Marianne"/>
              </a:rPr>
              <a:t> ou </a:t>
            </a:r>
            <a:r>
              <a:rPr lang="fr-FR" sz="2400" dirty="0">
                <a:latin typeface="Marianne"/>
                <a:hlinkClick r:id="rId4"/>
              </a:rPr>
              <a:t>etwinning.net</a:t>
            </a:r>
            <a:endParaRPr lang="fr-FR" sz="2400" dirty="0">
              <a:latin typeface="Marianne"/>
            </a:endParaRPr>
          </a:p>
          <a:p>
            <a:pPr marL="0" indent="0">
              <a:buNone/>
            </a:pPr>
            <a:endParaRPr lang="fr-FR" sz="2400" dirty="0">
              <a:latin typeface="Marianne"/>
            </a:endParaRPr>
          </a:p>
          <a:p>
            <a:pPr marL="0" indent="0">
              <a:buNone/>
            </a:pPr>
            <a:endParaRPr lang="fr-FR" sz="2400" dirty="0">
              <a:latin typeface="Marianne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02574DE-0D16-4E74-B14F-B239D099B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866" y="2719090"/>
            <a:ext cx="5590002" cy="27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09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620688"/>
            <a:ext cx="9898335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Outils de communication du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TwinSpace</a:t>
            </a:r>
            <a:endParaRPr lang="fr-FR" sz="2800" dirty="0">
              <a:solidFill>
                <a:schemeClr val="bg2">
                  <a:lumMod val="25000"/>
                </a:schemeClr>
              </a:solidFill>
              <a:latin typeface="Marianne"/>
              <a:cs typeface="Arial" panose="020B0604020202020204" pitchFamily="34" charset="0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C3E920E-CFC4-4B3C-A9B5-F68FE908B4FC}"/>
              </a:ext>
            </a:extLst>
          </p:cNvPr>
          <p:cNvSpPr txBox="1"/>
          <p:nvPr/>
        </p:nvSpPr>
        <p:spPr>
          <a:xfrm>
            <a:off x="680654" y="1905506"/>
            <a:ext cx="44674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0" i="0" dirty="0">
                <a:solidFill>
                  <a:srgbClr val="202124"/>
                </a:solidFill>
                <a:effectLst/>
                <a:latin typeface="Marianne"/>
              </a:rPr>
              <a:t>Le</a:t>
            </a:r>
            <a:r>
              <a:rPr lang="fr-FR" sz="2400" i="0" dirty="0">
                <a:solidFill>
                  <a:srgbClr val="202124"/>
                </a:solidFill>
                <a:effectLst/>
                <a:latin typeface="Marianne"/>
              </a:rPr>
              <a:t> </a:t>
            </a:r>
            <a:r>
              <a:rPr lang="fr-FR" sz="2400" i="0" dirty="0" err="1">
                <a:solidFill>
                  <a:srgbClr val="202124"/>
                </a:solidFill>
                <a:effectLst/>
                <a:latin typeface="Marianne"/>
              </a:rPr>
              <a:t>TwinSpace</a:t>
            </a:r>
            <a:r>
              <a:rPr lang="fr-FR" sz="2400" i="0" dirty="0">
                <a:solidFill>
                  <a:srgbClr val="202124"/>
                </a:solidFill>
                <a:effectLst/>
                <a:latin typeface="Marianne"/>
              </a:rPr>
              <a:t> </a:t>
            </a:r>
            <a:r>
              <a:rPr lang="fr-FR" sz="2400" b="0" i="0" dirty="0">
                <a:solidFill>
                  <a:srgbClr val="202124"/>
                </a:solidFill>
                <a:effectLst/>
                <a:latin typeface="Marianne"/>
              </a:rPr>
              <a:t>offre plusieurs </a:t>
            </a:r>
            <a:r>
              <a:rPr lang="fr-FR" sz="2400" i="0" dirty="0">
                <a:solidFill>
                  <a:srgbClr val="202124"/>
                </a:solidFill>
                <a:effectLst/>
                <a:latin typeface="Marianne"/>
              </a:rPr>
              <a:t>outils de communication</a:t>
            </a:r>
            <a:r>
              <a:rPr lang="fr-FR" sz="2400" b="0" i="0" dirty="0">
                <a:solidFill>
                  <a:srgbClr val="202124"/>
                </a:solidFill>
                <a:effectLst/>
                <a:latin typeface="Marianne"/>
              </a:rPr>
              <a:t> synchrone :</a:t>
            </a:r>
          </a:p>
          <a:p>
            <a:pPr algn="l"/>
            <a:r>
              <a:rPr lang="fr-FR" sz="2400" dirty="0">
                <a:solidFill>
                  <a:srgbClr val="202124"/>
                </a:solidFill>
                <a:latin typeface="Marianne"/>
              </a:rPr>
              <a:t>	-</a:t>
            </a:r>
            <a:r>
              <a:rPr lang="fr-FR" sz="2400" b="0" i="0" dirty="0">
                <a:solidFill>
                  <a:srgbClr val="202124"/>
                </a:solidFill>
                <a:effectLst/>
                <a:latin typeface="Marianne"/>
              </a:rPr>
              <a:t> Une salle de discussion dans laquelle tous les membres en ligne peuvent participer à une discussion en direct. </a:t>
            </a:r>
            <a:endParaRPr lang="fr-FR" sz="2400" dirty="0">
              <a:solidFill>
                <a:srgbClr val="202124"/>
              </a:solidFill>
              <a:latin typeface="Marianne"/>
            </a:endParaRPr>
          </a:p>
          <a:p>
            <a:pPr algn="l"/>
            <a:r>
              <a:rPr lang="fr-FR" sz="2400" b="0" i="0" dirty="0">
                <a:solidFill>
                  <a:srgbClr val="202124"/>
                </a:solidFill>
                <a:effectLst/>
                <a:latin typeface="Marianne"/>
              </a:rPr>
              <a:t>	- la possibilité d’envoyer des messages individuels directs aux participants en ligne ou à un participant particulier</a:t>
            </a:r>
            <a:endParaRPr lang="fr-FR" sz="2400" b="0" i="0" dirty="0">
              <a:solidFill>
                <a:srgbClr val="333333"/>
              </a:solidFill>
              <a:effectLst/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2827043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52A722-32BA-4FB9-A568-C79B47DB1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083" y="1579068"/>
            <a:ext cx="5125568" cy="44805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962862"/>
            <a:ext cx="10729193" cy="962863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Outils de communication du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TwinSpace</a:t>
            </a:r>
            <a:endParaRPr lang="fr-FR" sz="2800" dirty="0">
              <a:solidFill>
                <a:schemeClr val="bg2">
                  <a:lumMod val="25000"/>
                </a:schemeClr>
              </a:solidFill>
              <a:latin typeface="Marianne"/>
              <a:cs typeface="Arial" panose="020B0604020202020204" pitchFamily="34" charset="0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03B970-6ECA-4E7B-9480-8F25D7BF3D49}"/>
              </a:ext>
            </a:extLst>
          </p:cNvPr>
          <p:cNvSpPr txBox="1"/>
          <p:nvPr/>
        </p:nvSpPr>
        <p:spPr>
          <a:xfrm>
            <a:off x="308276" y="1860558"/>
            <a:ext cx="15841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Marianne"/>
              </a:rPr>
              <a:t>Fil général de discussion du projet accessible à tous les membres ou propre à une page ou à une sous-page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7E45485-83D5-4847-80B7-7D254E2DF3AB}"/>
              </a:ext>
            </a:extLst>
          </p:cNvPr>
          <p:cNvCxnSpPr>
            <a:cxnSpLocks/>
          </p:cNvCxnSpPr>
          <p:nvPr/>
        </p:nvCxnSpPr>
        <p:spPr>
          <a:xfrm>
            <a:off x="1894164" y="5825378"/>
            <a:ext cx="34699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EDAC571-8F8D-4865-8757-72DC807C69B9}"/>
              </a:ext>
            </a:extLst>
          </p:cNvPr>
          <p:cNvCxnSpPr>
            <a:cxnSpLocks/>
          </p:cNvCxnSpPr>
          <p:nvPr/>
        </p:nvCxnSpPr>
        <p:spPr>
          <a:xfrm>
            <a:off x="1619672" y="3920549"/>
            <a:ext cx="389411" cy="3724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9FA470E2-6284-4BBE-8EE3-8654C04AD2C3}"/>
              </a:ext>
            </a:extLst>
          </p:cNvPr>
          <p:cNvSpPr txBox="1"/>
          <p:nvPr/>
        </p:nvSpPr>
        <p:spPr>
          <a:xfrm>
            <a:off x="6968876" y="3963056"/>
            <a:ext cx="225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Marianne"/>
              </a:rPr>
              <a:t>La visioconférence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CA30F44-BAC9-404E-B649-A9FFCEC8E030}"/>
              </a:ext>
            </a:extLst>
          </p:cNvPr>
          <p:cNvCxnSpPr>
            <a:cxnSpLocks/>
          </p:cNvCxnSpPr>
          <p:nvPr/>
        </p:nvCxnSpPr>
        <p:spPr>
          <a:xfrm flipH="1" flipV="1">
            <a:off x="6458809" y="3938050"/>
            <a:ext cx="510067" cy="1875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6DB1103-024A-41AA-84D4-4882DF39D878}"/>
              </a:ext>
            </a:extLst>
          </p:cNvPr>
          <p:cNvCxnSpPr>
            <a:cxnSpLocks/>
          </p:cNvCxnSpPr>
          <p:nvPr/>
        </p:nvCxnSpPr>
        <p:spPr>
          <a:xfrm flipH="1">
            <a:off x="6458809" y="4509120"/>
            <a:ext cx="510067" cy="2326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13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5E1D7ED9-9B9C-4F05-9B7E-54B1D75F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50" y="1682254"/>
            <a:ext cx="8605885" cy="10928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09594" y="780105"/>
            <a:ext cx="8125420" cy="553322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La messagerie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94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9312AB5-2829-453A-B04C-17EB533A6DBA}"/>
              </a:ext>
            </a:extLst>
          </p:cNvPr>
          <p:cNvSpPr txBox="1"/>
          <p:nvPr/>
        </p:nvSpPr>
        <p:spPr>
          <a:xfrm>
            <a:off x="1043608" y="1214688"/>
            <a:ext cx="5072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2 entrées possibles: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B9B209-CA40-438C-B130-4D156964DC66}"/>
              </a:ext>
            </a:extLst>
          </p:cNvPr>
          <p:cNvSpPr txBox="1"/>
          <p:nvPr/>
        </p:nvSpPr>
        <p:spPr>
          <a:xfrm>
            <a:off x="457200" y="5828051"/>
            <a:ext cx="55274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6"/>
              </a:rPr>
              <a:t>https://www.youtube.com/watch?v=XPyoSl9TCXQ</a:t>
            </a:r>
            <a:endParaRPr lang="fr-FR" sz="1200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5EF46E7-90A6-4277-AC83-57DB554A50F9}"/>
              </a:ext>
            </a:extLst>
          </p:cNvPr>
          <p:cNvSpPr/>
          <p:nvPr/>
        </p:nvSpPr>
        <p:spPr>
          <a:xfrm flipH="1" flipV="1">
            <a:off x="8275497" y="1736758"/>
            <a:ext cx="49360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9E97784-6D8F-47A2-B8C2-6FEDAA578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0373" y="3384733"/>
            <a:ext cx="5378218" cy="2534628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14EC2B7-B9F9-4C52-87EF-97958D2383B4}"/>
              </a:ext>
            </a:extLst>
          </p:cNvPr>
          <p:cNvCxnSpPr>
            <a:cxnSpLocks/>
          </p:cNvCxnSpPr>
          <p:nvPr/>
        </p:nvCxnSpPr>
        <p:spPr>
          <a:xfrm>
            <a:off x="4571867" y="2890841"/>
            <a:ext cx="0" cy="4331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3F7E4CAA-2812-4214-8EB8-D63302189AC6}"/>
              </a:ext>
            </a:extLst>
          </p:cNvPr>
          <p:cNvSpPr txBox="1"/>
          <p:nvPr/>
        </p:nvSpPr>
        <p:spPr>
          <a:xfrm>
            <a:off x="194750" y="3323988"/>
            <a:ext cx="63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/>
              </a:rPr>
              <a:t>1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1510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7277FFA-CB75-4D13-AD0C-8EE2E0C1A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14" y="1667446"/>
            <a:ext cx="4845014" cy="40173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09594" y="780105"/>
            <a:ext cx="8125420" cy="553322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La messagerie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94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9312AB5-2829-453A-B04C-17EB533A6DBA}"/>
              </a:ext>
            </a:extLst>
          </p:cNvPr>
          <p:cNvSpPr txBox="1"/>
          <p:nvPr/>
        </p:nvSpPr>
        <p:spPr>
          <a:xfrm>
            <a:off x="1043608" y="1214688"/>
            <a:ext cx="5072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2 entrées possibles: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B9B209-CA40-438C-B130-4D156964DC66}"/>
              </a:ext>
            </a:extLst>
          </p:cNvPr>
          <p:cNvSpPr txBox="1"/>
          <p:nvPr/>
        </p:nvSpPr>
        <p:spPr>
          <a:xfrm>
            <a:off x="457200" y="5828051"/>
            <a:ext cx="55274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6"/>
              </a:rPr>
              <a:t>https://www.youtube.com/watch?v=XPyoSl9TCXQ</a:t>
            </a:r>
            <a:endParaRPr lang="fr-FR" sz="1200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5EF46E7-90A6-4277-AC83-57DB554A50F9}"/>
              </a:ext>
            </a:extLst>
          </p:cNvPr>
          <p:cNvSpPr/>
          <p:nvPr/>
        </p:nvSpPr>
        <p:spPr>
          <a:xfrm flipH="1" flipV="1">
            <a:off x="5768672" y="1969461"/>
            <a:ext cx="459512" cy="4349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14EC2B7-B9F9-4C52-87EF-97958D2383B4}"/>
              </a:ext>
            </a:extLst>
          </p:cNvPr>
          <p:cNvCxnSpPr>
            <a:cxnSpLocks/>
          </p:cNvCxnSpPr>
          <p:nvPr/>
        </p:nvCxnSpPr>
        <p:spPr>
          <a:xfrm flipH="1">
            <a:off x="4716016" y="3114826"/>
            <a:ext cx="2228116" cy="7323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3F7E4CAA-2812-4214-8EB8-D63302189AC6}"/>
              </a:ext>
            </a:extLst>
          </p:cNvPr>
          <p:cNvSpPr txBox="1"/>
          <p:nvPr/>
        </p:nvSpPr>
        <p:spPr>
          <a:xfrm>
            <a:off x="194750" y="3323988"/>
            <a:ext cx="63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/>
              </a:rPr>
              <a:t>2.</a:t>
            </a:r>
            <a:r>
              <a:rPr lang="fr-FR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AD536-7E0E-40D3-8B3A-7D87DA7A3F31}"/>
              </a:ext>
            </a:extLst>
          </p:cNvPr>
          <p:cNvSpPr/>
          <p:nvPr/>
        </p:nvSpPr>
        <p:spPr>
          <a:xfrm>
            <a:off x="2051720" y="4509120"/>
            <a:ext cx="648072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84C8A8-F03A-431D-9BD9-660F0144E04C}"/>
              </a:ext>
            </a:extLst>
          </p:cNvPr>
          <p:cNvSpPr/>
          <p:nvPr/>
        </p:nvSpPr>
        <p:spPr>
          <a:xfrm>
            <a:off x="3609917" y="4509120"/>
            <a:ext cx="764895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DB68C0-5623-421F-A815-F4437B6A91E3}"/>
              </a:ext>
            </a:extLst>
          </p:cNvPr>
          <p:cNvSpPr txBox="1"/>
          <p:nvPr/>
        </p:nvSpPr>
        <p:spPr>
          <a:xfrm>
            <a:off x="6944132" y="1082398"/>
            <a:ext cx="20937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/>
          </a:p>
          <a:p>
            <a:r>
              <a:rPr lang="fr-FR" sz="2800"/>
              <a:t>Possibilité </a:t>
            </a:r>
            <a:r>
              <a:rPr lang="fr-FR" sz="2800" dirty="0"/>
              <a:t>d’envoyer un message à tous les membres (enseignants, élèves) ou à un membre en particulier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8D41EE6-8273-4241-90E7-B7AF039406C1}"/>
              </a:ext>
            </a:extLst>
          </p:cNvPr>
          <p:cNvCxnSpPr>
            <a:cxnSpLocks/>
          </p:cNvCxnSpPr>
          <p:nvPr/>
        </p:nvCxnSpPr>
        <p:spPr>
          <a:xfrm flipH="1" flipV="1">
            <a:off x="4716016" y="4995539"/>
            <a:ext cx="2120618" cy="2547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799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A29E60E-F27D-4379-B73A-5260F0FA9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8" y="1494910"/>
            <a:ext cx="5409522" cy="43083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09594" y="780105"/>
            <a:ext cx="8125420" cy="553322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Le forum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94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3E8C2BA7-7D9D-4F68-83B5-2AA025656DBB}"/>
              </a:ext>
            </a:extLst>
          </p:cNvPr>
          <p:cNvSpPr/>
          <p:nvPr/>
        </p:nvSpPr>
        <p:spPr>
          <a:xfrm flipH="1" flipV="1">
            <a:off x="3635896" y="1843027"/>
            <a:ext cx="720080" cy="315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9312AB5-2829-453A-B04C-17EB533A6DBA}"/>
              </a:ext>
            </a:extLst>
          </p:cNvPr>
          <p:cNvSpPr txBox="1"/>
          <p:nvPr/>
        </p:nvSpPr>
        <p:spPr>
          <a:xfrm>
            <a:off x="6326080" y="2158047"/>
            <a:ext cx="24482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Possibilité e participer au forum général ou de créer un forum de discussion pour chaque page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B9B209-CA40-438C-B130-4D156964DC66}"/>
              </a:ext>
            </a:extLst>
          </p:cNvPr>
          <p:cNvSpPr txBox="1"/>
          <p:nvPr/>
        </p:nvSpPr>
        <p:spPr>
          <a:xfrm>
            <a:off x="457200" y="5828051"/>
            <a:ext cx="55274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6"/>
              </a:rPr>
              <a:t>https://www.youtube.com/watch?v=XPyoSl9TCXQ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38523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602CA8E-24F2-42DE-B90C-0A86B2902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00" y="2060848"/>
            <a:ext cx="4614928" cy="36837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1" y="962862"/>
            <a:ext cx="10729193" cy="962863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Suivre le fil des actualités du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TwinSpace</a:t>
            </a: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 et poster un message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3E8C2BA7-7D9D-4F68-83B5-2AA025656DBB}"/>
              </a:ext>
            </a:extLst>
          </p:cNvPr>
          <p:cNvSpPr/>
          <p:nvPr/>
        </p:nvSpPr>
        <p:spPr>
          <a:xfrm flipH="1" flipV="1">
            <a:off x="2699792" y="1910993"/>
            <a:ext cx="720080" cy="329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7C6C0A7-89AB-4D7D-A92E-F8A434F44875}"/>
              </a:ext>
            </a:extLst>
          </p:cNvPr>
          <p:cNvSpPr/>
          <p:nvPr/>
        </p:nvSpPr>
        <p:spPr>
          <a:xfrm flipH="1" flipV="1">
            <a:off x="1870720" y="4939233"/>
            <a:ext cx="720080" cy="315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94D69CD-C791-494E-95E7-5FD2A1FCC647}"/>
              </a:ext>
            </a:extLst>
          </p:cNvPr>
          <p:cNvSpPr/>
          <p:nvPr/>
        </p:nvSpPr>
        <p:spPr>
          <a:xfrm flipV="1">
            <a:off x="1547664" y="4624213"/>
            <a:ext cx="1872208" cy="3150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080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6F6C2E0-CE03-4B67-AD3D-8841B68DB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156" y="1466204"/>
            <a:ext cx="3933421" cy="17775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09594" y="780105"/>
            <a:ext cx="8125420" cy="553322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La visioconférence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94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9312AB5-2829-453A-B04C-17EB533A6DBA}"/>
              </a:ext>
            </a:extLst>
          </p:cNvPr>
          <p:cNvSpPr txBox="1"/>
          <p:nvPr/>
        </p:nvSpPr>
        <p:spPr>
          <a:xfrm>
            <a:off x="474726" y="3183499"/>
            <a:ext cx="44028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arianne"/>
              </a:rPr>
              <a:t>2. Rejoindre une visioconférence planifiée. Ne nécessite pas de logiciels autres. Possibilité d’enregistrer la visioconférence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B9B209-CA40-438C-B130-4D156964DC66}"/>
              </a:ext>
            </a:extLst>
          </p:cNvPr>
          <p:cNvSpPr txBox="1"/>
          <p:nvPr/>
        </p:nvSpPr>
        <p:spPr>
          <a:xfrm>
            <a:off x="457200" y="5800896"/>
            <a:ext cx="5527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6"/>
              </a:rPr>
              <a:t>https://www.youtube.com/watch?v=UP2Ay12vbYk&amp;list=PLFf74d9Oew09hCNqqK4ajZ4mI4DbOIwYE&amp;index=21</a:t>
            </a:r>
            <a:endParaRPr lang="fr-FR" sz="1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EC82AF-08CA-462F-973A-E49DFE930A6A}"/>
              </a:ext>
            </a:extLst>
          </p:cNvPr>
          <p:cNvSpPr txBox="1"/>
          <p:nvPr/>
        </p:nvSpPr>
        <p:spPr>
          <a:xfrm>
            <a:off x="5292080" y="3243758"/>
            <a:ext cx="3096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800" dirty="0">
                <a:latin typeface="Marianne"/>
              </a:rPr>
              <a:t>Planifier une visioconférence : date, temps, membres (entre enseignants, entre des classes…)</a:t>
            </a:r>
          </a:p>
        </p:txBody>
      </p:sp>
    </p:spTree>
    <p:extLst>
      <p:ext uri="{BB962C8B-B14F-4D97-AF65-F5344CB8AC3E}">
        <p14:creationId xmlns:p14="http://schemas.microsoft.com/office/powerpoint/2010/main" val="1342617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09594" y="780105"/>
            <a:ext cx="8125420" cy="553322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La visioconférence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94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AB9B209-CA40-438C-B130-4D156964DC66}"/>
              </a:ext>
            </a:extLst>
          </p:cNvPr>
          <p:cNvSpPr txBox="1"/>
          <p:nvPr/>
        </p:nvSpPr>
        <p:spPr>
          <a:xfrm>
            <a:off x="457200" y="5702942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5"/>
              </a:rPr>
              <a:t>https://www.youtube.com/watch?v=3B5fV6jxEBk&amp;list=PLFf74d9Oew09hCNqqK4ajZ4mI4DbOIwYE&amp;index=12</a:t>
            </a:r>
          </a:p>
          <a:p>
            <a:r>
              <a:rPr lang="fr-FR" sz="1200" dirty="0">
                <a:hlinkClick r:id="rId5"/>
              </a:rPr>
              <a:t>https://www.youtube.com/watch?v=UP2Ay12vbYk&amp;list=PLFf74d9Oew09hCNqqK4ajZ4mI4DbOIwYE&amp;index=21</a:t>
            </a:r>
            <a:endParaRPr lang="fr-FR" sz="1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EC82AF-08CA-462F-973A-E49DFE930A6A}"/>
              </a:ext>
            </a:extLst>
          </p:cNvPr>
          <p:cNvSpPr txBox="1"/>
          <p:nvPr/>
        </p:nvSpPr>
        <p:spPr>
          <a:xfrm>
            <a:off x="323528" y="1220213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800" dirty="0">
                <a:latin typeface="Marianne"/>
              </a:rPr>
              <a:t>Planifier une visioconférence : date, temps, membres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658966-82E9-46CC-A15D-F6FFB5A5BB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1677713"/>
            <a:ext cx="4896544" cy="40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14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09594" y="780105"/>
            <a:ext cx="8125420" cy="553322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La visioconférence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94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AB9B209-CA40-438C-B130-4D156964DC66}"/>
              </a:ext>
            </a:extLst>
          </p:cNvPr>
          <p:cNvSpPr txBox="1"/>
          <p:nvPr/>
        </p:nvSpPr>
        <p:spPr>
          <a:xfrm>
            <a:off x="457200" y="5800896"/>
            <a:ext cx="5527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5"/>
              </a:rPr>
              <a:t>https://www.youtube.com/watch?v=UP2Ay12vbYk&amp;list=PLFf74d9Oew09hCNqqK4ajZ4mI4DbOIwYE&amp;index=21</a:t>
            </a:r>
            <a:endParaRPr lang="fr-FR" sz="1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EC82AF-08CA-462F-973A-E49DFE930A6A}"/>
              </a:ext>
            </a:extLst>
          </p:cNvPr>
          <p:cNvSpPr txBox="1"/>
          <p:nvPr/>
        </p:nvSpPr>
        <p:spPr>
          <a:xfrm>
            <a:off x="323528" y="1220213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/>
              </a:rPr>
              <a:t>2.   Rejoindre et participer à une visioconférence</a:t>
            </a:r>
          </a:p>
          <a:p>
            <a:pPr marL="514350" indent="-514350">
              <a:buAutoNum type="arabicPeriod"/>
            </a:pPr>
            <a:endParaRPr lang="fr-FR" sz="2800" dirty="0">
              <a:latin typeface="Marianne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00B710-BED7-4CA5-AACF-95B8D06E1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3929004"/>
            <a:ext cx="4211960" cy="17781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E6AEF5-3B9D-42F0-AF6F-623ADD337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5122" y="1671208"/>
            <a:ext cx="4945350" cy="2307129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360DE3ED-53F5-416F-B684-ECC00E173B23}"/>
              </a:ext>
            </a:extLst>
          </p:cNvPr>
          <p:cNvSpPr/>
          <p:nvPr/>
        </p:nvSpPr>
        <p:spPr>
          <a:xfrm flipH="1" flipV="1">
            <a:off x="899592" y="5152117"/>
            <a:ext cx="720080" cy="315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46ADF01-3850-4F82-B380-A429CCAE35D4}"/>
              </a:ext>
            </a:extLst>
          </p:cNvPr>
          <p:cNvSpPr/>
          <p:nvPr/>
        </p:nvSpPr>
        <p:spPr>
          <a:xfrm flipH="1" flipV="1">
            <a:off x="7092433" y="2581237"/>
            <a:ext cx="1944216" cy="15742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945A3A1-267C-4F29-BE79-26DE6E06D73E}"/>
              </a:ext>
            </a:extLst>
          </p:cNvPr>
          <p:cNvSpPr/>
          <p:nvPr/>
        </p:nvSpPr>
        <p:spPr>
          <a:xfrm flipH="1" flipV="1">
            <a:off x="7172391" y="2008516"/>
            <a:ext cx="1152128" cy="354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D21545-73EF-481C-BC74-BEEBE58CE00B}"/>
              </a:ext>
            </a:extLst>
          </p:cNvPr>
          <p:cNvSpPr txBox="1"/>
          <p:nvPr/>
        </p:nvSpPr>
        <p:spPr>
          <a:xfrm>
            <a:off x="323528" y="1916832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/>
              </a:rPr>
              <a:t>Réunion virtuelle </a:t>
            </a:r>
            <a:r>
              <a:rPr lang="fr-FR" sz="2800" dirty="0">
                <a:latin typeface="Marianne"/>
                <a:sym typeface="Wingdings" panose="05000000000000000000" pitchFamily="2" charset="2"/>
              </a:rPr>
              <a:t> prochain événement  nom de l’événement  s’inscrire</a:t>
            </a:r>
            <a:endParaRPr lang="fr-FR" sz="2800" dirty="0"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3816692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595D64C-92A1-4A32-9EFF-4F5E6168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68" y="4646052"/>
            <a:ext cx="7348177" cy="15912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D4C7BB-23BF-4AC3-8AC9-829D31B6F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75" y="1828833"/>
            <a:ext cx="5339069" cy="24630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068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En cas de questions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9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E8D8362-1DED-48EE-9C0E-3C9B9257809A}"/>
              </a:ext>
            </a:extLst>
          </p:cNvPr>
          <p:cNvSpPr/>
          <p:nvPr/>
        </p:nvSpPr>
        <p:spPr>
          <a:xfrm flipH="1" flipV="1">
            <a:off x="3923928" y="2230620"/>
            <a:ext cx="1080120" cy="377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F6BEF86-8F81-418B-84EF-0D8E996C899E}"/>
              </a:ext>
            </a:extLst>
          </p:cNvPr>
          <p:cNvSpPr/>
          <p:nvPr/>
        </p:nvSpPr>
        <p:spPr>
          <a:xfrm flipH="1">
            <a:off x="2195735" y="5465853"/>
            <a:ext cx="1584176" cy="411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EDDC724-539B-4FE6-AA31-8533DCC3DCA6}"/>
              </a:ext>
            </a:extLst>
          </p:cNvPr>
          <p:cNvSpPr txBox="1"/>
          <p:nvPr/>
        </p:nvSpPr>
        <p:spPr>
          <a:xfrm>
            <a:off x="323528" y="1398881"/>
            <a:ext cx="8003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dirty="0">
                <a:latin typeface="Marianne"/>
              </a:rPr>
              <a:t> </a:t>
            </a:r>
            <a:r>
              <a:rPr lang="fr-FR" sz="2400" dirty="0">
                <a:latin typeface="Marianne"/>
              </a:rPr>
              <a:t>1. Ressources proposées par </a:t>
            </a:r>
            <a:r>
              <a:rPr lang="fr-FR" sz="2400" dirty="0" err="1">
                <a:latin typeface="Marianne"/>
              </a:rPr>
              <a:t>eTwinning</a:t>
            </a:r>
            <a:r>
              <a:rPr lang="fr-FR" sz="2400" dirty="0">
                <a:latin typeface="Marianne"/>
              </a:rPr>
              <a:t> </a:t>
            </a:r>
            <a:endParaRPr lang="fr-FR" sz="1800" i="1" dirty="0">
              <a:latin typeface="Marianne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7D9BA6-806E-4573-BF9B-B768906C3AFF}"/>
              </a:ext>
            </a:extLst>
          </p:cNvPr>
          <p:cNvSpPr txBox="1"/>
          <p:nvPr/>
        </p:nvSpPr>
        <p:spPr>
          <a:xfrm>
            <a:off x="413968" y="4291907"/>
            <a:ext cx="6318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7"/>
              </a:rPr>
              <a:t>https://www.etwinning.fr/boite-a-outils/utilisation-du-twinspace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6498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134540" cy="1470025"/>
          </a:xfrm>
        </p:spPr>
        <p:txBody>
          <a:bodyPr/>
          <a:lstStyle/>
          <a:p>
            <a:r>
              <a:rPr lang="fr-FR" dirty="0">
                <a:latin typeface="Marianne"/>
              </a:rPr>
              <a:t>2. Rejoindre un projet déjà existant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2D7B-96DE-442D-9024-084E6AF3B3EA}" type="datetime1">
              <a:rPr lang="fr-FR" smtClean="0"/>
              <a:t>31/03/2022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2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934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068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En cas de questions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9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E8D8362-1DED-48EE-9C0E-3C9B9257809A}"/>
              </a:ext>
            </a:extLst>
          </p:cNvPr>
          <p:cNvSpPr/>
          <p:nvPr/>
        </p:nvSpPr>
        <p:spPr>
          <a:xfrm flipH="1" flipV="1">
            <a:off x="5508104" y="2243100"/>
            <a:ext cx="1080120" cy="377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F6BEF86-8F81-418B-84EF-0D8E996C899E}"/>
              </a:ext>
            </a:extLst>
          </p:cNvPr>
          <p:cNvSpPr/>
          <p:nvPr/>
        </p:nvSpPr>
        <p:spPr>
          <a:xfrm flipH="1" flipV="1">
            <a:off x="6719015" y="2188985"/>
            <a:ext cx="1126923" cy="485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EDDC724-539B-4FE6-AA31-8533DCC3DCA6}"/>
              </a:ext>
            </a:extLst>
          </p:cNvPr>
          <p:cNvSpPr txBox="1"/>
          <p:nvPr/>
        </p:nvSpPr>
        <p:spPr>
          <a:xfrm>
            <a:off x="323528" y="1398881"/>
            <a:ext cx="8003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dirty="0">
                <a:latin typeface="Marianne"/>
              </a:rPr>
              <a:t> </a:t>
            </a:r>
            <a:r>
              <a:rPr lang="fr-FR" sz="2400" dirty="0">
                <a:latin typeface="Marianne"/>
              </a:rPr>
              <a:t>1. Contacts : BAN &amp; </a:t>
            </a:r>
            <a:r>
              <a:rPr lang="fr-FR" sz="2400" dirty="0" err="1">
                <a:latin typeface="Marianne"/>
              </a:rPr>
              <a:t>Corac</a:t>
            </a:r>
            <a:endParaRPr lang="fr-FR" sz="1800" i="1" dirty="0">
              <a:latin typeface="Marianne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5E7B30E-9D81-46E7-BFA2-B86AC9F6A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43" y="1797477"/>
            <a:ext cx="7216589" cy="35045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2671DE6-E62A-4606-942D-7D2CAFB3FFDB}"/>
              </a:ext>
            </a:extLst>
          </p:cNvPr>
          <p:cNvSpPr txBox="1"/>
          <p:nvPr/>
        </p:nvSpPr>
        <p:spPr>
          <a:xfrm>
            <a:off x="417650" y="551604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Marianne"/>
              </a:rPr>
              <a:t>Corac</a:t>
            </a:r>
            <a:r>
              <a:rPr lang="fr-FR" sz="2400" dirty="0">
                <a:latin typeface="Marianne"/>
              </a:rPr>
              <a:t> </a:t>
            </a:r>
            <a:r>
              <a:rPr lang="fr-FR" sz="2400" dirty="0" err="1">
                <a:latin typeface="Marianne"/>
              </a:rPr>
              <a:t>academique</a:t>
            </a:r>
            <a:r>
              <a:rPr lang="fr-FR" sz="2400" dirty="0">
                <a:latin typeface="Marianne"/>
              </a:rPr>
              <a:t> Lyon : </a:t>
            </a:r>
            <a:r>
              <a:rPr lang="fr-FR" sz="2400" dirty="0">
                <a:latin typeface="Marianne"/>
                <a:hlinkClick r:id="rId6"/>
              </a:rPr>
              <a:t>nicolas.braun@reseau-canope.fr</a:t>
            </a:r>
            <a:endParaRPr lang="fr-FR" sz="2400" dirty="0"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13841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0" y="62068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	Rejoindre un projet déjà existant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Marianne"/>
              </a:rPr>
              <a:t> 1. Se rendre sur l’espace </a:t>
            </a:r>
            <a:r>
              <a:rPr lang="fr-FR" sz="2400" i="1" dirty="0" err="1">
                <a:latin typeface="Marianne"/>
              </a:rPr>
              <a:t>eTwinning</a:t>
            </a:r>
            <a:r>
              <a:rPr lang="fr-FR" sz="2400" i="1" dirty="0">
                <a:latin typeface="Marianne"/>
              </a:rPr>
              <a:t> live</a:t>
            </a:r>
          </a:p>
          <a:p>
            <a:pPr marL="0" indent="0">
              <a:buNone/>
            </a:pPr>
            <a:endParaRPr lang="fr-FR" sz="2400" dirty="0">
              <a:latin typeface="Marianne"/>
            </a:endParaRPr>
          </a:p>
          <a:p>
            <a:pPr marL="0" indent="0">
              <a:buNone/>
            </a:pPr>
            <a:endParaRPr lang="fr-FR" sz="2400" dirty="0">
              <a:latin typeface="Marianne"/>
            </a:endParaRPr>
          </a:p>
          <a:p>
            <a:pPr marL="0" indent="0">
              <a:buNone/>
            </a:pPr>
            <a:endParaRPr lang="fr-FR" sz="2400" dirty="0">
              <a:latin typeface="Marianne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28B350-BD7E-475A-8C80-EBBD38943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060668"/>
            <a:ext cx="6048672" cy="420233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7D3CB2F-1FAF-4C37-8549-A4AA0E0AA6A4}"/>
              </a:ext>
            </a:extLst>
          </p:cNvPr>
          <p:cNvSpPr/>
          <p:nvPr/>
        </p:nvSpPr>
        <p:spPr>
          <a:xfrm>
            <a:off x="4427984" y="2224156"/>
            <a:ext cx="504056" cy="556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D310CBB-97C6-4939-8707-02706044C7DB}"/>
              </a:ext>
            </a:extLst>
          </p:cNvPr>
          <p:cNvSpPr/>
          <p:nvPr/>
        </p:nvSpPr>
        <p:spPr>
          <a:xfrm>
            <a:off x="5220072" y="2975004"/>
            <a:ext cx="1296144" cy="1390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80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7657C036-95A9-4F4C-A6B3-59C3ED125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633" y="2777809"/>
            <a:ext cx="3444545" cy="27760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0" y="62068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	Rejoindre un projet déjà existant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Marianne"/>
              </a:rPr>
              <a:t> 2. Faire une recherche par projets (</a:t>
            </a:r>
            <a:r>
              <a:rPr lang="fr-FR" sz="2400" dirty="0" err="1">
                <a:latin typeface="Marianne"/>
              </a:rPr>
              <a:t>Europ@Lyon</a:t>
            </a:r>
            <a:r>
              <a:rPr lang="fr-FR" sz="2400" dirty="0">
                <a:latin typeface="Marianne"/>
              </a:rPr>
              <a:t>) ou par personnes (Nicolas Braun)</a:t>
            </a:r>
            <a:endParaRPr lang="fr-FR" sz="2400" i="1" dirty="0">
              <a:latin typeface="Marianne"/>
            </a:endParaRPr>
          </a:p>
          <a:p>
            <a:pPr marL="0" indent="0">
              <a:buNone/>
            </a:pPr>
            <a:r>
              <a:rPr lang="fr-FR" sz="2400" dirty="0">
                <a:latin typeface="Marianne"/>
              </a:rPr>
              <a:t>Entrée projets				 Entrée projets	</a:t>
            </a:r>
            <a:r>
              <a:rPr lang="fr-FR" sz="2400" dirty="0">
                <a:latin typeface="Marianne"/>
                <a:sym typeface="Wingdings" panose="05000000000000000000" pitchFamily="2" charset="2"/>
              </a:rPr>
              <a:t> membres</a:t>
            </a:r>
            <a:endParaRPr lang="fr-FR" sz="2400" dirty="0">
              <a:latin typeface="Marianne"/>
            </a:endParaRPr>
          </a:p>
          <a:p>
            <a:pPr marL="0" indent="0">
              <a:buNone/>
            </a:pPr>
            <a:endParaRPr lang="fr-FR" sz="2400" dirty="0">
              <a:latin typeface="Marianne"/>
            </a:endParaRPr>
          </a:p>
          <a:p>
            <a:pPr marL="0" indent="0">
              <a:buNone/>
            </a:pPr>
            <a:endParaRPr lang="fr-FR" sz="2400" dirty="0">
              <a:latin typeface="Marianne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0763CC6-5855-4B8E-8927-BFCFE27F6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22" y="2753617"/>
            <a:ext cx="4553955" cy="3235476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4AA28EC9-FF2D-4D99-A757-0FA3175452A8}"/>
              </a:ext>
            </a:extLst>
          </p:cNvPr>
          <p:cNvSpPr/>
          <p:nvPr/>
        </p:nvSpPr>
        <p:spPr>
          <a:xfrm>
            <a:off x="2020257" y="2767392"/>
            <a:ext cx="576064" cy="5459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A6357A2-BC3C-4D26-88DA-09C2B1AD4F42}"/>
              </a:ext>
            </a:extLst>
          </p:cNvPr>
          <p:cNvCxnSpPr/>
          <p:nvPr/>
        </p:nvCxnSpPr>
        <p:spPr>
          <a:xfrm>
            <a:off x="1524000" y="3863181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9B839718-4214-47F6-B1C8-6E0F1D32DE72}"/>
              </a:ext>
            </a:extLst>
          </p:cNvPr>
          <p:cNvSpPr/>
          <p:nvPr/>
        </p:nvSpPr>
        <p:spPr>
          <a:xfrm flipH="1" flipV="1">
            <a:off x="5475553" y="4387062"/>
            <a:ext cx="3394089" cy="13032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AB330D8-BAFD-42C1-966B-0A95ADD8E3E2}"/>
              </a:ext>
            </a:extLst>
          </p:cNvPr>
          <p:cNvSpPr/>
          <p:nvPr/>
        </p:nvSpPr>
        <p:spPr>
          <a:xfrm>
            <a:off x="6368499" y="3825438"/>
            <a:ext cx="576064" cy="5459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AE55289-E74F-450B-A5C7-1C3AB157E852}"/>
              </a:ext>
            </a:extLst>
          </p:cNvPr>
          <p:cNvSpPr/>
          <p:nvPr/>
        </p:nvSpPr>
        <p:spPr>
          <a:xfrm flipH="1" flipV="1">
            <a:off x="1250246" y="4280933"/>
            <a:ext cx="2529665" cy="14093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54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96FDFD2-B779-4961-816E-542B19EE6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877" y="2890443"/>
            <a:ext cx="3894710" cy="29652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0" y="62068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	Rejoindre un projet déjà existant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Marianne"/>
              </a:rPr>
              <a:t> 2. Faire une recherche par projets (</a:t>
            </a:r>
            <a:r>
              <a:rPr lang="fr-FR" sz="2400" dirty="0" err="1">
                <a:latin typeface="Marianne"/>
              </a:rPr>
              <a:t>Europ@Lyon</a:t>
            </a:r>
            <a:r>
              <a:rPr lang="fr-FR" sz="2400" dirty="0">
                <a:latin typeface="Marianne"/>
              </a:rPr>
              <a:t>) ou par personnes (Nicolas Braun)</a:t>
            </a:r>
            <a:endParaRPr lang="fr-FR" sz="2400" i="1" dirty="0">
              <a:latin typeface="Marianne"/>
            </a:endParaRPr>
          </a:p>
          <a:p>
            <a:pPr marL="0" indent="0">
              <a:buNone/>
            </a:pPr>
            <a:r>
              <a:rPr lang="fr-FR" sz="2400" dirty="0">
                <a:latin typeface="Marianne"/>
              </a:rPr>
              <a:t>Entrée personnes				</a:t>
            </a:r>
          </a:p>
          <a:p>
            <a:pPr marL="0" indent="0">
              <a:buNone/>
            </a:pPr>
            <a:endParaRPr lang="fr-FR" sz="2400" dirty="0">
              <a:latin typeface="Marianne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4AA28EC9-FF2D-4D99-A757-0FA3175452A8}"/>
              </a:ext>
            </a:extLst>
          </p:cNvPr>
          <p:cNvSpPr/>
          <p:nvPr/>
        </p:nvSpPr>
        <p:spPr>
          <a:xfrm>
            <a:off x="3032896" y="2848687"/>
            <a:ext cx="576064" cy="5459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A6357A2-BC3C-4D26-88DA-09C2B1AD4F42}"/>
              </a:ext>
            </a:extLst>
          </p:cNvPr>
          <p:cNvCxnSpPr/>
          <p:nvPr/>
        </p:nvCxnSpPr>
        <p:spPr>
          <a:xfrm>
            <a:off x="3491880" y="386104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9B839718-4214-47F6-B1C8-6E0F1D32DE72}"/>
              </a:ext>
            </a:extLst>
          </p:cNvPr>
          <p:cNvSpPr/>
          <p:nvPr/>
        </p:nvSpPr>
        <p:spPr>
          <a:xfrm flipH="1" flipV="1">
            <a:off x="3159102" y="4706469"/>
            <a:ext cx="3394089" cy="1271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8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0" y="62068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	Rejoindre un projet déjà existant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30289" y="14887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Marianne"/>
              </a:rPr>
              <a:t> 3. Envoyer une demande de contact</a:t>
            </a:r>
            <a:endParaRPr lang="fr-FR" sz="2400" i="1" dirty="0">
              <a:latin typeface="Marianne"/>
            </a:endParaRPr>
          </a:p>
          <a:p>
            <a:pPr marL="0" indent="0">
              <a:buNone/>
            </a:pPr>
            <a:r>
              <a:rPr lang="fr-FR" sz="2400" dirty="0">
                <a:latin typeface="Marianne"/>
              </a:rPr>
              <a:t>			</a:t>
            </a: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  <a:p>
            <a:pPr marL="0" indent="0">
              <a:buNone/>
            </a:pPr>
            <a:r>
              <a:rPr lang="fr-FR" sz="2400" dirty="0">
                <a:latin typeface="Marianne"/>
              </a:rPr>
              <a:t> 4. Accepter l’invitation de rejoindre le projet</a:t>
            </a: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1F23FCA-112E-443C-AAD3-12AB1C55D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896" y="2085207"/>
            <a:ext cx="3267075" cy="885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694C09-1625-421F-90D3-B37C78D87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4059730"/>
            <a:ext cx="7272808" cy="97153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9CEBB40-D6A5-4A10-A322-AFF297DEECAE}"/>
              </a:ext>
            </a:extLst>
          </p:cNvPr>
          <p:cNvSpPr/>
          <p:nvPr/>
        </p:nvSpPr>
        <p:spPr>
          <a:xfrm>
            <a:off x="7236296" y="3861048"/>
            <a:ext cx="1224136" cy="9715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7D657A1-66C6-4365-AE13-1353BE42429B}"/>
              </a:ext>
            </a:extLst>
          </p:cNvPr>
          <p:cNvSpPr txBox="1"/>
          <p:nvPr/>
        </p:nvSpPr>
        <p:spPr>
          <a:xfrm>
            <a:off x="484111" y="5548671"/>
            <a:ext cx="5527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7"/>
              </a:rPr>
              <a:t>https://www.youtube.com/watch?v=OATjKPLj3sA</a:t>
            </a:r>
            <a:endParaRPr lang="fr-FR" dirty="0"/>
          </a:p>
          <a:p>
            <a:r>
              <a:rPr lang="fr-FR" dirty="0">
                <a:hlinkClick r:id="rId8"/>
              </a:rPr>
              <a:t>https://www.youtube.com/watch?v=MptnCJLyE18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88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0" y="62068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Marianne"/>
                <a:cs typeface="Arial" panose="020B0604020202020204" pitchFamily="34" charset="0"/>
              </a:rPr>
              <a:t>			Rejoindre un projet déjà existant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30289" y="14887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Marianne"/>
              </a:rPr>
              <a:t> 5. Pour pouvoir publier, attribuer le statut d’administrateur.</a:t>
            </a: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  <a:p>
            <a:pPr marL="0" indent="0">
              <a:buNone/>
            </a:pPr>
            <a:endParaRPr lang="fr-FR" sz="2400" i="1" dirty="0">
              <a:latin typeface="Marianne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E4D5-39E8-4B44-991B-9C99F2AD6904}" type="datetime1">
              <a:rPr lang="fr-FR" smtClean="0"/>
              <a:t>31/03/2022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37" cy="962863"/>
          </a:xfrm>
          <a:prstGeom prst="rect">
            <a:avLst/>
          </a:prstGeom>
        </p:spPr>
      </p:pic>
      <p:pic>
        <p:nvPicPr>
          <p:cNvPr id="14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6059605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7D657A1-66C6-4365-AE13-1353BE42429B}"/>
              </a:ext>
            </a:extLst>
          </p:cNvPr>
          <p:cNvSpPr txBox="1"/>
          <p:nvPr/>
        </p:nvSpPr>
        <p:spPr>
          <a:xfrm>
            <a:off x="484111" y="5548671"/>
            <a:ext cx="5527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https://www.youtube.com/watch?v=OATjKPLj3sA</a:t>
            </a:r>
            <a:endParaRPr lang="fr-FR" dirty="0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6926F4C-1A0A-4C01-AC81-ED325467F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2151303"/>
            <a:ext cx="66579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773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1961</Words>
  <Application>Microsoft Office PowerPoint</Application>
  <PresentationFormat>Affichage à l'écran (4:3)</PresentationFormat>
  <Paragraphs>233</Paragraphs>
  <Slides>40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Arial</vt:lpstr>
      <vt:lpstr>Calibri</vt:lpstr>
      <vt:lpstr>Marianne</vt:lpstr>
      <vt:lpstr>Thème Office</vt:lpstr>
      <vt:lpstr>eTwinning, des projets collaboratifs pour dynamiser l’enseignement  Europ@Lyon  30/03/2022</vt:lpstr>
      <vt:lpstr>1. Se connecter</vt:lpstr>
      <vt:lpstr>Se connecter</vt:lpstr>
      <vt:lpstr>2. Rejoindre un projet déjà existant</vt:lpstr>
      <vt:lpstr>   Rejoindre un projet déjà existant</vt:lpstr>
      <vt:lpstr>   Rejoindre un projet déjà existant</vt:lpstr>
      <vt:lpstr>   Rejoindre un projet déjà existant</vt:lpstr>
      <vt:lpstr>   Rejoindre un projet déjà existant</vt:lpstr>
      <vt:lpstr>   Rejoindre un projet déjà existant</vt:lpstr>
      <vt:lpstr>3. Participer à un projet et publier</vt:lpstr>
      <vt:lpstr>   Se rendre sur le twinspace, l’espace du projet</vt:lpstr>
      <vt:lpstr>   Se rendre sur le twinspace, l’espace du projet</vt:lpstr>
      <vt:lpstr>   Se rendre sur le twinspace, l’espace du projet</vt:lpstr>
      <vt:lpstr>  Le twinspace, l’espace collaboratif du projet</vt:lpstr>
      <vt:lpstr> Pages, la structuration du projet</vt:lpstr>
      <vt:lpstr>Ajouter une page</vt:lpstr>
      <vt:lpstr>Ajouter une page</vt:lpstr>
      <vt:lpstr>Editer une page</vt:lpstr>
      <vt:lpstr>Editer une page</vt:lpstr>
      <vt:lpstr>   Documents : Ajouter du contenu à sa page </vt:lpstr>
      <vt:lpstr>  Documents : Ajouter une vidéo à sa page </vt:lpstr>
      <vt:lpstr>   Documents : Ajouter une ressource, une application</vt:lpstr>
      <vt:lpstr>   Documents : Ajouter une ressource, une application</vt:lpstr>
      <vt:lpstr>Pages, inscrire les élèves au twinspace</vt:lpstr>
      <vt:lpstr>Pages, inscrire les élèves au twinspace</vt:lpstr>
      <vt:lpstr>Pages, inscrire les élèves au twinspace</vt:lpstr>
      <vt:lpstr>Pages, inscrire les élèves au twinspace</vt:lpstr>
      <vt:lpstr>  Pages, inscrire les élèves au twinspace</vt:lpstr>
      <vt:lpstr>4. Communiquer</vt:lpstr>
      <vt:lpstr>  Outils de communication du TwinSpace</vt:lpstr>
      <vt:lpstr> Outils de communication du TwinSpace</vt:lpstr>
      <vt:lpstr>La messagerie</vt:lpstr>
      <vt:lpstr>La messagerie</vt:lpstr>
      <vt:lpstr>Le forum</vt:lpstr>
      <vt:lpstr>  Suivre le fil des actualités du TwinSpace et poster un message</vt:lpstr>
      <vt:lpstr>La visioconférence</vt:lpstr>
      <vt:lpstr>La visioconférence</vt:lpstr>
      <vt:lpstr>La visioconférence</vt:lpstr>
      <vt:lpstr>En cas de questions</vt:lpstr>
      <vt:lpstr>En cas de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SAUSER-MONNIG Elizabeth</dc:creator>
  <cp:lastModifiedBy>BRAUN Nicolas</cp:lastModifiedBy>
  <cp:revision>226</cp:revision>
  <dcterms:created xsi:type="dcterms:W3CDTF">2015-03-17T08:35:17Z</dcterms:created>
  <dcterms:modified xsi:type="dcterms:W3CDTF">2022-03-31T15:09:03Z</dcterms:modified>
</cp:coreProperties>
</file>