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80" r:id="rId4"/>
    <p:sldId id="281" r:id="rId5"/>
    <p:sldId id="259" r:id="rId6"/>
    <p:sldId id="265" r:id="rId7"/>
    <p:sldId id="266" r:id="rId8"/>
    <p:sldId id="267" r:id="rId9"/>
    <p:sldId id="268" r:id="rId10"/>
    <p:sldId id="269" r:id="rId11"/>
    <p:sldId id="270" r:id="rId12"/>
    <p:sldId id="271" r:id="rId13"/>
    <p:sldId id="261" r:id="rId14"/>
    <p:sldId id="272" r:id="rId15"/>
    <p:sldId id="262" r:id="rId16"/>
    <p:sldId id="273" r:id="rId17"/>
    <p:sldId id="274" r:id="rId18"/>
    <p:sldId id="275" r:id="rId19"/>
    <p:sldId id="263" r:id="rId20"/>
    <p:sldId id="276" r:id="rId21"/>
    <p:sldId id="264" r:id="rId22"/>
    <p:sldId id="277" r:id="rId23"/>
    <p:sldId id="278" r:id="rId24"/>
    <p:sldId id="279" r:id="rId25"/>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2" d="100"/>
          <a:sy n="72" d="100"/>
        </p:scale>
        <p:origin x="-213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fr-FR" smtClean="0"/>
              <a:t>Cliquez et modifiez le titre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dirty="0"/>
          </a:p>
        </p:txBody>
      </p:sp>
      <p:sp>
        <p:nvSpPr>
          <p:cNvPr id="4" name="Date Placeholder 3"/>
          <p:cNvSpPr>
            <a:spLocks noGrp="1"/>
          </p:cNvSpPr>
          <p:nvPr>
            <p:ph type="dt" sz="half" idx="10"/>
          </p:nvPr>
        </p:nvSpPr>
        <p:spPr/>
        <p:txBody>
          <a:bodyPr/>
          <a:lstStyle/>
          <a:p>
            <a:fld id="{08ED1394-513F-784B-B6BA-813AA381E4CC}" type="datetimeFigureOut">
              <a:rPr lang="fr-FR" smtClean="0"/>
              <a:t>03/04/13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90E339B-06D0-2E49-9706-90F8AF307F97}"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a:p>
        </p:txBody>
      </p:sp>
      <p:sp>
        <p:nvSpPr>
          <p:cNvPr id="3" name="Vertical Text Placeholder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08ED1394-513F-784B-B6BA-813AA381E4CC}" type="datetimeFigureOut">
              <a:rPr lang="fr-FR" smtClean="0"/>
              <a:t>03/04/13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90E339B-06D0-2E49-9706-90F8AF307F97}"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fr-FR" smtClean="0"/>
              <a:t>Cliquez et modifiez le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08ED1394-513F-784B-B6BA-813AA381E4CC}" type="datetimeFigureOut">
              <a:rPr lang="fr-FR" smtClean="0"/>
              <a:t>03/04/13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90E339B-06D0-2E49-9706-90F8AF307F97}"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a:p>
        </p:txBody>
      </p:sp>
      <p:sp>
        <p:nvSpPr>
          <p:cNvPr id="3" name="Content Placeholder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08ED1394-513F-784B-B6BA-813AA381E4CC}" type="datetimeFigureOut">
              <a:rPr lang="fr-FR" smtClean="0"/>
              <a:t>03/04/13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90E339B-06D0-2E49-9706-90F8AF307F97}"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fr-FR" smtClean="0"/>
              <a:t>Cliquez et modifiez le titre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08ED1394-513F-784B-B6BA-813AA381E4CC}" type="datetimeFigureOut">
              <a:rPr lang="fr-FR" smtClean="0"/>
              <a:t>03/04/13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90E339B-06D0-2E49-9706-90F8AF307F97}"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8ED1394-513F-784B-B6BA-813AA381E4CC}" type="datetimeFigureOut">
              <a:rPr lang="fr-FR" smtClean="0"/>
              <a:t>03/04/13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90E339B-06D0-2E49-9706-90F8AF307F97}"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Cliquez et modifiez le titre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08ED1394-513F-784B-B6BA-813AA381E4CC}" type="datetimeFigureOut">
              <a:rPr lang="fr-FR" smtClean="0"/>
              <a:t>03/04/13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90E339B-06D0-2E49-9706-90F8AF307F97}"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a:p>
        </p:txBody>
      </p:sp>
      <p:sp>
        <p:nvSpPr>
          <p:cNvPr id="3" name="Date Placeholder 2"/>
          <p:cNvSpPr>
            <a:spLocks noGrp="1"/>
          </p:cNvSpPr>
          <p:nvPr>
            <p:ph type="dt" sz="half" idx="10"/>
          </p:nvPr>
        </p:nvSpPr>
        <p:spPr/>
        <p:txBody>
          <a:bodyPr/>
          <a:lstStyle/>
          <a:p>
            <a:fld id="{08ED1394-513F-784B-B6BA-813AA381E4CC}" type="datetimeFigureOut">
              <a:rPr lang="fr-FR" smtClean="0"/>
              <a:t>03/04/13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90E339B-06D0-2E49-9706-90F8AF307F97}"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D1394-513F-784B-B6BA-813AA381E4CC}" type="datetimeFigureOut">
              <a:rPr lang="fr-FR" smtClean="0"/>
              <a:t>03/04/13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90E339B-06D0-2E49-9706-90F8AF307F97}"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fr-FR" smtClean="0"/>
              <a:t>Cliquez et modifiez le titre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08ED1394-513F-784B-B6BA-813AA381E4CC}" type="datetimeFigureOut">
              <a:rPr lang="fr-FR" smtClean="0"/>
              <a:t>03/04/13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90E339B-06D0-2E49-9706-90F8AF307F97}" type="slidenum">
              <a:rPr lang="fr-FR" smtClean="0"/>
              <a:t>‹#›</a:t>
            </a:fld>
            <a:endParaRPr lang="fr-FR"/>
          </a:p>
        </p:txBody>
      </p:sp>
      <p:sp>
        <p:nvSpPr>
          <p:cNvPr id="9" name="Content Placeholder 8"/>
          <p:cNvSpPr>
            <a:spLocks noGrp="1"/>
          </p:cNvSpPr>
          <p:nvPr>
            <p:ph sz="quarter" idx="13"/>
          </p:nvPr>
        </p:nvSpPr>
        <p:spPr>
          <a:xfrm>
            <a:off x="304800" y="381000"/>
            <a:ext cx="7772400" cy="494284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fr-FR" smtClean="0"/>
              <a:t>Cliquez et modifiez le titre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8" name="Date Placeholder 7"/>
          <p:cNvSpPr>
            <a:spLocks noGrp="1"/>
          </p:cNvSpPr>
          <p:nvPr>
            <p:ph type="dt" sz="half" idx="10"/>
          </p:nvPr>
        </p:nvSpPr>
        <p:spPr/>
        <p:txBody>
          <a:bodyPr/>
          <a:lstStyle/>
          <a:p>
            <a:fld id="{08ED1394-513F-784B-B6BA-813AA381E4CC}" type="datetimeFigureOut">
              <a:rPr lang="fr-FR" smtClean="0"/>
              <a:t>03/04/13</a:t>
            </a:fld>
            <a:endParaRPr lang="fr-FR"/>
          </a:p>
        </p:txBody>
      </p:sp>
      <p:sp>
        <p:nvSpPr>
          <p:cNvPr id="9" name="Slide Number Placeholder 8"/>
          <p:cNvSpPr>
            <a:spLocks noGrp="1"/>
          </p:cNvSpPr>
          <p:nvPr>
            <p:ph type="sldNum" sz="quarter" idx="11"/>
          </p:nvPr>
        </p:nvSpPr>
        <p:spPr/>
        <p:txBody>
          <a:bodyPr/>
          <a:lstStyle/>
          <a:p>
            <a:fld id="{590E339B-06D0-2E49-9706-90F8AF307F97}" type="slidenum">
              <a:rPr lang="fr-FR" smtClean="0"/>
              <a:t>‹#›</a:t>
            </a:fld>
            <a:endParaRPr lang="fr-FR"/>
          </a:p>
        </p:txBody>
      </p:sp>
      <p:sp>
        <p:nvSpPr>
          <p:cNvPr id="10" name="Footer Placeholder 9"/>
          <p:cNvSpPr>
            <a:spLocks noGrp="1"/>
          </p:cNvSpPr>
          <p:nvPr>
            <p:ph type="ftr" sz="quarter" idx="12"/>
          </p:nvPr>
        </p:nvSpPr>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fr-FR" smtClean="0"/>
              <a:t>Cliquez et modifiez le titre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90E339B-06D0-2E49-9706-90F8AF307F97}" type="slidenum">
              <a:rPr lang="fr-FR" smtClean="0"/>
              <a:t>‹#›</a:t>
            </a:fld>
            <a:endParaRPr lang="fr-F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fr-F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8ED1394-513F-784B-B6BA-813AA381E4CC}" type="datetimeFigureOut">
              <a:rPr lang="fr-FR" smtClean="0"/>
              <a:t>03/04/13</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0.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3.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SCOLASYNC</a:t>
            </a:r>
            <a:endParaRPr lang="fr-FR" dirty="0"/>
          </a:p>
        </p:txBody>
      </p:sp>
      <p:sp>
        <p:nvSpPr>
          <p:cNvPr id="3" name="Sous-titre 2"/>
          <p:cNvSpPr>
            <a:spLocks noGrp="1"/>
          </p:cNvSpPr>
          <p:nvPr>
            <p:ph type="subTitle" idx="1"/>
          </p:nvPr>
        </p:nvSpPr>
        <p:spPr/>
        <p:txBody>
          <a:bodyPr/>
          <a:lstStyle/>
          <a:p>
            <a:r>
              <a:rPr lang="fr-FR" dirty="0" smtClean="0"/>
              <a:t>Petit tutoriel en images</a:t>
            </a:r>
            <a:endParaRPr lang="fr-FR" dirty="0"/>
          </a:p>
        </p:txBody>
      </p:sp>
    </p:spTree>
    <p:extLst>
      <p:ext uri="{BB962C8B-B14F-4D97-AF65-F5344CB8AC3E}">
        <p14:creationId xmlns:p14="http://schemas.microsoft.com/office/powerpoint/2010/main" val="405400224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IMG4331.JPG"/>
          <p:cNvPicPr>
            <a:picLocks noGrp="1" noChangeAspect="1"/>
          </p:cNvPicPr>
          <p:nvPr>
            <p:ph idx="1"/>
          </p:nvPr>
        </p:nvPicPr>
        <p:blipFill>
          <a:blip r:embed="rId2" cstate="email">
            <a:extLst>
              <a:ext uri="{28A0092B-C50C-407E-A947-70E740481C1C}">
                <a14:useLocalDpi xmlns:a14="http://schemas.microsoft.com/office/drawing/2010/main"/>
              </a:ext>
            </a:extLst>
          </a:blip>
          <a:srcRect t="7954" b="7954"/>
          <a:stretch>
            <a:fillRect/>
          </a:stretch>
        </p:blipFill>
        <p:spPr>
          <a:prstGeom prst="rect">
            <a:avLst/>
          </a:prstGeom>
        </p:spPr>
      </p:pic>
    </p:spTree>
    <p:extLst>
      <p:ext uri="{BB962C8B-B14F-4D97-AF65-F5344CB8AC3E}">
        <p14:creationId xmlns:p14="http://schemas.microsoft.com/office/powerpoint/2010/main" val="1980290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1600" dirty="0" smtClean="0"/>
              <a:t>Création de sous-dossiers dans les baladeurs avec la matière et le nom du prof pour que les élèves s’y retrouvent facilement.</a:t>
            </a:r>
            <a:endParaRPr lang="fr-FR" sz="1600" dirty="0"/>
          </a:p>
        </p:txBody>
      </p:sp>
      <p:pic>
        <p:nvPicPr>
          <p:cNvPr id="4" name="Espace réservé du contenu 3" descr="CIMG4332.JPG"/>
          <p:cNvPicPr>
            <a:picLocks noGrp="1" noChangeAspect="1"/>
          </p:cNvPicPr>
          <p:nvPr>
            <p:ph idx="1"/>
          </p:nvPr>
        </p:nvPicPr>
        <p:blipFill>
          <a:blip r:embed="rId2" cstate="email">
            <a:extLst>
              <a:ext uri="{28A0092B-C50C-407E-A947-70E740481C1C}">
                <a14:useLocalDpi xmlns:a14="http://schemas.microsoft.com/office/drawing/2010/main"/>
              </a:ext>
            </a:extLst>
          </a:blip>
          <a:srcRect t="7914" b="7914"/>
          <a:stretch>
            <a:fillRect/>
          </a:stretch>
        </p:blipFill>
        <p:spPr>
          <a:prstGeom prst="rect">
            <a:avLst/>
          </a:prstGeom>
        </p:spPr>
      </p:pic>
    </p:spTree>
    <p:extLst>
      <p:ext uri="{BB962C8B-B14F-4D97-AF65-F5344CB8AC3E}">
        <p14:creationId xmlns:p14="http://schemas.microsoft.com/office/powerpoint/2010/main" val="3352176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IMG4335.JPG"/>
          <p:cNvPicPr>
            <a:picLocks noGrp="1" noChangeAspect="1"/>
          </p:cNvPicPr>
          <p:nvPr>
            <p:ph idx="1"/>
          </p:nvPr>
        </p:nvPicPr>
        <p:blipFill>
          <a:blip r:embed="rId2" cstate="email">
            <a:extLst>
              <a:ext uri="{28A0092B-C50C-407E-A947-70E740481C1C}">
                <a14:useLocalDpi xmlns:a14="http://schemas.microsoft.com/office/drawing/2010/main"/>
              </a:ext>
            </a:extLst>
          </a:blip>
          <a:srcRect t="7957" b="7957"/>
          <a:stretch>
            <a:fillRect/>
          </a:stretch>
        </p:blipFill>
        <p:spPr>
          <a:prstGeom prst="rect">
            <a:avLst/>
          </a:prstGeom>
        </p:spPr>
      </p:pic>
    </p:spTree>
    <p:extLst>
      <p:ext uri="{BB962C8B-B14F-4D97-AF65-F5344CB8AC3E}">
        <p14:creationId xmlns:p14="http://schemas.microsoft.com/office/powerpoint/2010/main" val="340491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6" name="Espace réservé du contenu 9" descr="CIMG4337.JPG"/>
          <p:cNvPicPr>
            <a:picLocks noGrp="1" noChangeAspect="1"/>
          </p:cNvPicPr>
          <p:nvPr>
            <p:ph idx="1"/>
          </p:nvPr>
        </p:nvPicPr>
        <p:blipFill>
          <a:blip r:embed="rId2" cstate="email">
            <a:extLst>
              <a:ext uri="{28A0092B-C50C-407E-A947-70E740481C1C}">
                <a14:useLocalDpi xmlns:a14="http://schemas.microsoft.com/office/drawing/2010/main"/>
              </a:ext>
            </a:extLst>
          </a:blip>
          <a:srcRect l="216" r="216"/>
          <a:stretch>
            <a:fillRect/>
          </a:stretch>
        </p:blipFill>
        <p:spPr/>
      </p:pic>
    </p:spTree>
    <p:extLst>
      <p:ext uri="{BB962C8B-B14F-4D97-AF65-F5344CB8AC3E}">
        <p14:creationId xmlns:p14="http://schemas.microsoft.com/office/powerpoint/2010/main" val="27657006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IMG4339.JPG"/>
          <p:cNvPicPr>
            <a:picLocks noGrp="1" noChangeAspect="1"/>
          </p:cNvPicPr>
          <p:nvPr>
            <p:ph idx="1"/>
          </p:nvPr>
        </p:nvPicPr>
        <p:blipFill>
          <a:blip r:embed="rId2" cstate="email">
            <a:extLst>
              <a:ext uri="{28A0092B-C50C-407E-A947-70E740481C1C}">
                <a14:useLocalDpi xmlns:a14="http://schemas.microsoft.com/office/drawing/2010/main"/>
              </a:ext>
            </a:extLst>
          </a:blip>
          <a:srcRect t="8050" b="8050"/>
          <a:stretch>
            <a:fillRect/>
          </a:stretch>
        </p:blipFill>
        <p:spPr>
          <a:prstGeom prst="rect">
            <a:avLst/>
          </a:prstGeom>
        </p:spPr>
      </p:pic>
    </p:spTree>
    <p:extLst>
      <p:ext uri="{BB962C8B-B14F-4D97-AF65-F5344CB8AC3E}">
        <p14:creationId xmlns:p14="http://schemas.microsoft.com/office/powerpoint/2010/main" val="2982358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t>RAMASSER UN ENREGISTREMENT ELEVE </a:t>
            </a:r>
            <a:endParaRPr lang="fr-FR" sz="4000" b="1" dirty="0"/>
          </a:p>
        </p:txBody>
      </p:sp>
      <p:pic>
        <p:nvPicPr>
          <p:cNvPr id="8" name="Espace réservé du contenu 3" descr="CIMG4340.JPG"/>
          <p:cNvPicPr>
            <a:picLocks noGrp="1" noChangeAspect="1"/>
          </p:cNvPicPr>
          <p:nvPr>
            <p:ph idx="1"/>
          </p:nvPr>
        </p:nvPicPr>
        <p:blipFill>
          <a:blip r:embed="rId2" cstate="email">
            <a:extLst>
              <a:ext uri="{28A0092B-C50C-407E-A947-70E740481C1C}">
                <a14:useLocalDpi xmlns:a14="http://schemas.microsoft.com/office/drawing/2010/main"/>
              </a:ext>
            </a:extLst>
          </a:blip>
          <a:srcRect t="99" b="99"/>
          <a:stretch>
            <a:fillRect/>
          </a:stretch>
        </p:blipFill>
        <p:spPr/>
      </p:pic>
    </p:spTree>
    <p:extLst>
      <p:ext uri="{BB962C8B-B14F-4D97-AF65-F5344CB8AC3E}">
        <p14:creationId xmlns:p14="http://schemas.microsoft.com/office/powerpoint/2010/main" val="124159470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IMG4341.JPG"/>
          <p:cNvPicPr>
            <a:picLocks noGrp="1" noChangeAspect="1"/>
          </p:cNvPicPr>
          <p:nvPr>
            <p:ph idx="1"/>
          </p:nvPr>
        </p:nvPicPr>
        <p:blipFill rotWithShape="1">
          <a:blip r:embed="rId2" cstate="email">
            <a:extLst>
              <a:ext uri="{28A0092B-C50C-407E-A947-70E740481C1C}">
                <a14:useLocalDpi xmlns:a14="http://schemas.microsoft.com/office/drawing/2010/main"/>
              </a:ext>
            </a:extLst>
          </a:blip>
          <a:srcRect t="9674" b="9674"/>
          <a:stretch/>
        </p:blipFill>
        <p:spPr>
          <a:prstGeom prst="rect">
            <a:avLst/>
          </a:prstGeom>
        </p:spPr>
      </p:pic>
    </p:spTree>
    <p:extLst>
      <p:ext uri="{BB962C8B-B14F-4D97-AF65-F5344CB8AC3E}">
        <p14:creationId xmlns:p14="http://schemas.microsoft.com/office/powerpoint/2010/main" val="3755785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IMG4342.JPG"/>
          <p:cNvPicPr>
            <a:picLocks noGrp="1" noChangeAspect="1"/>
          </p:cNvPicPr>
          <p:nvPr>
            <p:ph idx="1"/>
          </p:nvPr>
        </p:nvPicPr>
        <p:blipFill rotWithShape="1">
          <a:blip r:embed="rId2" cstate="email">
            <a:extLst>
              <a:ext uri="{28A0092B-C50C-407E-A947-70E740481C1C}">
                <a14:useLocalDpi xmlns:a14="http://schemas.microsoft.com/office/drawing/2010/main"/>
              </a:ext>
            </a:extLst>
          </a:blip>
          <a:srcRect l="149" r="149"/>
          <a:stretch/>
        </p:blipFill>
        <p:spPr>
          <a:prstGeom prst="rect">
            <a:avLst/>
          </a:prstGeom>
        </p:spPr>
      </p:pic>
    </p:spTree>
    <p:extLst>
      <p:ext uri="{BB962C8B-B14F-4D97-AF65-F5344CB8AC3E}">
        <p14:creationId xmlns:p14="http://schemas.microsoft.com/office/powerpoint/2010/main" val="2339344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IMG4344.JPG"/>
          <p:cNvPicPr>
            <a:picLocks noGrp="1" noChangeAspect="1"/>
          </p:cNvPicPr>
          <p:nvPr>
            <p:ph idx="1"/>
          </p:nvPr>
        </p:nvPicPr>
        <p:blipFill rotWithShape="1">
          <a:blip r:embed="rId2" cstate="email">
            <a:extLst>
              <a:ext uri="{28A0092B-C50C-407E-A947-70E740481C1C}">
                <a14:useLocalDpi xmlns:a14="http://schemas.microsoft.com/office/drawing/2010/main"/>
              </a:ext>
            </a:extLst>
          </a:blip>
          <a:srcRect t="8520" b="8520"/>
          <a:stretch/>
        </p:blipFill>
        <p:spPr>
          <a:prstGeom prst="rect">
            <a:avLst/>
          </a:prstGeom>
        </p:spPr>
      </p:pic>
    </p:spTree>
    <p:extLst>
      <p:ext uri="{BB962C8B-B14F-4D97-AF65-F5344CB8AC3E}">
        <p14:creationId xmlns:p14="http://schemas.microsoft.com/office/powerpoint/2010/main" val="2600942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250626" y="2110414"/>
            <a:ext cx="2800495" cy="404120"/>
          </a:xfrm>
          <a:prstGeom prst="rect">
            <a:avLst/>
          </a:prstGeom>
          <a:ln/>
        </p:spPr>
        <p:style>
          <a:lnRef idx="2">
            <a:schemeClr val="dk1"/>
          </a:lnRef>
          <a:fillRef idx="1">
            <a:schemeClr val="lt1"/>
          </a:fillRef>
          <a:effectRef idx="0">
            <a:schemeClr val="dk1"/>
          </a:effectRef>
          <a:fontRef idx="minor">
            <a:schemeClr val="dk1"/>
          </a:fontRef>
        </p:style>
        <p:txBody>
          <a:bodyPr rtlCol="0" anchor="ct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endParaRPr lang="fr-FR" b="1" cap="all">
              <a:ln w="0">
                <a:solidFill>
                  <a:schemeClr val="tx1">
                    <a:alpha val="64000"/>
                  </a:schemeClr>
                </a:solidFill>
              </a:ln>
              <a:noFill/>
              <a:effectLst>
                <a:glow rad="101600">
                  <a:schemeClr val="tx1">
                    <a:alpha val="75000"/>
                  </a:schemeClr>
                </a:glow>
                <a:reflection blurRad="12700" stA="50000" endPos="50000" dist="5000" dir="5400000" sy="-100000" rotWithShape="0"/>
              </a:effectLst>
            </a:endParaRPr>
          </a:p>
        </p:txBody>
      </p:sp>
      <p:sp>
        <p:nvSpPr>
          <p:cNvPr id="2" name="Titre 1"/>
          <p:cNvSpPr>
            <a:spLocks noGrp="1"/>
          </p:cNvSpPr>
          <p:nvPr>
            <p:ph type="title"/>
          </p:nvPr>
        </p:nvSpPr>
        <p:spPr/>
        <p:txBody>
          <a:bodyPr/>
          <a:lstStyle/>
          <a:p>
            <a:r>
              <a:rPr lang="fr-FR" sz="1600" dirty="0" smtClean="0"/>
              <a:t>Dépose des fichiers sur ‘</a:t>
            </a:r>
            <a:r>
              <a:rPr lang="fr-FR" sz="1600" dirty="0" err="1" smtClean="0"/>
              <a:t>balado</a:t>
            </a:r>
            <a:r>
              <a:rPr lang="fr-FR" sz="1600" dirty="0" smtClean="0"/>
              <a:t> retour</a:t>
            </a:r>
            <a:endParaRPr lang="fr-FR" sz="1600" dirty="0"/>
          </a:p>
        </p:txBody>
      </p:sp>
      <p:pic>
        <p:nvPicPr>
          <p:cNvPr id="7" name="Espace réservé du contenu 3" descr="CIMG4345.JPG"/>
          <p:cNvPicPr>
            <a:picLocks noGrp="1" noChangeAspect="1"/>
          </p:cNvPicPr>
          <p:nvPr>
            <p:ph idx="1"/>
          </p:nvPr>
        </p:nvPicPr>
        <p:blipFill>
          <a:blip r:embed="rId2" cstate="email">
            <a:extLst>
              <a:ext uri="{28A0092B-C50C-407E-A947-70E740481C1C}">
                <a14:useLocalDpi xmlns:a14="http://schemas.microsoft.com/office/drawing/2010/main"/>
              </a:ext>
            </a:extLst>
          </a:blip>
          <a:srcRect l="299" r="299"/>
          <a:stretch>
            <a:fillRect/>
          </a:stretch>
        </p:blipFill>
        <p:spPr/>
      </p:pic>
    </p:spTree>
    <p:extLst>
      <p:ext uri="{BB962C8B-B14F-4D97-AF65-F5344CB8AC3E}">
        <p14:creationId xmlns:p14="http://schemas.microsoft.com/office/powerpoint/2010/main" val="15790853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 SCOLASYNC</a:t>
            </a:r>
            <a:endParaRPr lang="fr-FR" dirty="0"/>
          </a:p>
        </p:txBody>
      </p:sp>
      <p:pic>
        <p:nvPicPr>
          <p:cNvPr id="4" name="Espace réservé du contenu 3" descr="Macintosh HD:Users:ISABELLE:Desktop:CIMG4319.JPG"/>
          <p:cNvPicPr>
            <a:picLocks noGrp="1"/>
          </p:cNvPicPr>
          <p:nvPr>
            <p:ph idx="1"/>
          </p:nvPr>
        </p:nvPicPr>
        <p:blipFill rotWithShape="1">
          <a:blip r:embed="rId2" cstate="email">
            <a:alphaModFix/>
            <a:extLst>
              <a:ext uri="{28A0092B-C50C-407E-A947-70E740481C1C}">
                <a14:useLocalDpi xmlns:a14="http://schemas.microsoft.com/office/drawing/2010/main"/>
              </a:ext>
            </a:extLst>
          </a:blip>
          <a:srcRect/>
          <a:stretch/>
        </p:blipFill>
        <p:spPr bwMode="auto">
          <a:xfrm>
            <a:off x="750376" y="1196080"/>
            <a:ext cx="7081668" cy="3362276"/>
          </a:xfrm>
          <a:prstGeom prst="rect">
            <a:avLst/>
          </a:prstGeom>
          <a:noFill/>
          <a:ln>
            <a:solidFill>
              <a:srgbClr val="4F81BD"/>
            </a:solidFill>
          </a:ln>
        </p:spPr>
      </p:pic>
      <p:sp>
        <p:nvSpPr>
          <p:cNvPr id="7" name="ZoneTexte 6"/>
          <p:cNvSpPr txBox="1"/>
          <p:nvPr/>
        </p:nvSpPr>
        <p:spPr>
          <a:xfrm>
            <a:off x="917265" y="4558356"/>
            <a:ext cx="7159935" cy="1200329"/>
          </a:xfrm>
          <a:prstGeom prst="rect">
            <a:avLst/>
          </a:prstGeom>
          <a:noFill/>
        </p:spPr>
        <p:txBody>
          <a:bodyPr wrap="square" rtlCol="0">
            <a:spAutoFit/>
          </a:bodyPr>
          <a:lstStyle/>
          <a:p>
            <a:r>
              <a:rPr lang="fr-FR" dirty="0" smtClean="0"/>
              <a:t>Connexion possible jusqu’à 21 clés en même temps. Il est indispensable de brancher les multiprises USB sur le secteur sinon elles n’auront pas la puissance nécessaire pour gérer toutes les clés.</a:t>
            </a:r>
          </a:p>
          <a:p>
            <a:endParaRPr lang="fr-FR" dirty="0"/>
          </a:p>
        </p:txBody>
      </p:sp>
    </p:spTree>
    <p:extLst>
      <p:ext uri="{BB962C8B-B14F-4D97-AF65-F5344CB8AC3E}">
        <p14:creationId xmlns:p14="http://schemas.microsoft.com/office/powerpoint/2010/main" val="131637210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IMG4346.JPG"/>
          <p:cNvPicPr>
            <a:picLocks noGrp="1" noChangeAspect="1"/>
          </p:cNvPicPr>
          <p:nvPr>
            <p:ph idx="1"/>
          </p:nvPr>
        </p:nvPicPr>
        <p:blipFill>
          <a:blip r:embed="rId2" cstate="email">
            <a:extLst>
              <a:ext uri="{28A0092B-C50C-407E-A947-70E740481C1C}">
                <a14:useLocalDpi xmlns:a14="http://schemas.microsoft.com/office/drawing/2010/main"/>
              </a:ext>
            </a:extLst>
          </a:blip>
          <a:srcRect t="7929" b="7929"/>
          <a:stretch>
            <a:fillRect/>
          </a:stretch>
        </p:blipFill>
        <p:spPr>
          <a:prstGeom prst="rect">
            <a:avLst/>
          </a:prstGeom>
        </p:spPr>
      </p:pic>
    </p:spTree>
    <p:extLst>
      <p:ext uri="{BB962C8B-B14F-4D97-AF65-F5344CB8AC3E}">
        <p14:creationId xmlns:p14="http://schemas.microsoft.com/office/powerpoint/2010/main" val="826471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t>DECONNECTER LES BALADEURS</a:t>
            </a:r>
            <a:endParaRPr lang="fr-FR" sz="4000" dirty="0"/>
          </a:p>
        </p:txBody>
      </p:sp>
      <p:pic>
        <p:nvPicPr>
          <p:cNvPr id="8" name="Espace réservé du contenu 3" descr="CIMG4348.JPG"/>
          <p:cNvPicPr>
            <a:picLocks noGrp="1" noChangeAspect="1"/>
          </p:cNvPicPr>
          <p:nvPr>
            <p:ph idx="1"/>
          </p:nvPr>
        </p:nvPicPr>
        <p:blipFill>
          <a:blip r:embed="rId2" cstate="email">
            <a:extLst>
              <a:ext uri="{28A0092B-C50C-407E-A947-70E740481C1C}">
                <a14:useLocalDpi xmlns:a14="http://schemas.microsoft.com/office/drawing/2010/main"/>
              </a:ext>
            </a:extLst>
          </a:blip>
          <a:srcRect t="30" b="30"/>
          <a:stretch>
            <a:fillRect/>
          </a:stretch>
        </p:blipFill>
        <p:spPr>
          <a:xfrm>
            <a:off x="457200" y="1564918"/>
            <a:ext cx="7620000" cy="4800600"/>
          </a:xfrm>
        </p:spPr>
      </p:pic>
    </p:spTree>
    <p:extLst>
      <p:ext uri="{BB962C8B-B14F-4D97-AF65-F5344CB8AC3E}">
        <p14:creationId xmlns:p14="http://schemas.microsoft.com/office/powerpoint/2010/main" val="91811798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IMG4349.JPG"/>
          <p:cNvPicPr>
            <a:picLocks noGrp="1" noChangeAspect="1"/>
          </p:cNvPicPr>
          <p:nvPr>
            <p:ph idx="1"/>
          </p:nvPr>
        </p:nvPicPr>
        <p:blipFill>
          <a:blip r:embed="rId2" cstate="email">
            <a:extLst>
              <a:ext uri="{28A0092B-C50C-407E-A947-70E740481C1C}">
                <a14:useLocalDpi xmlns:a14="http://schemas.microsoft.com/office/drawing/2010/main"/>
              </a:ext>
            </a:extLst>
          </a:blip>
          <a:srcRect t="7856" b="7856"/>
          <a:stretch>
            <a:fillRect/>
          </a:stretch>
        </p:blipFill>
        <p:spPr>
          <a:prstGeom prst="rect">
            <a:avLst/>
          </a:prstGeom>
        </p:spPr>
      </p:pic>
    </p:spTree>
    <p:extLst>
      <p:ext uri="{BB962C8B-B14F-4D97-AF65-F5344CB8AC3E}">
        <p14:creationId xmlns:p14="http://schemas.microsoft.com/office/powerpoint/2010/main" val="3610471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IMG4350.JPG"/>
          <p:cNvPicPr>
            <a:picLocks noGrp="1" noChangeAspect="1"/>
          </p:cNvPicPr>
          <p:nvPr>
            <p:ph idx="1"/>
          </p:nvPr>
        </p:nvPicPr>
        <p:blipFill>
          <a:blip r:embed="rId2" cstate="email">
            <a:extLst>
              <a:ext uri="{28A0092B-C50C-407E-A947-70E740481C1C}">
                <a14:useLocalDpi xmlns:a14="http://schemas.microsoft.com/office/drawing/2010/main"/>
              </a:ext>
            </a:extLst>
          </a:blip>
          <a:srcRect t="8040" b="8040"/>
          <a:stretch>
            <a:fillRect/>
          </a:stretch>
        </p:blipFill>
        <p:spPr>
          <a:prstGeom prst="rect">
            <a:avLst/>
          </a:prstGeom>
        </p:spPr>
      </p:pic>
    </p:spTree>
    <p:extLst>
      <p:ext uri="{BB962C8B-B14F-4D97-AF65-F5344CB8AC3E}">
        <p14:creationId xmlns:p14="http://schemas.microsoft.com/office/powerpoint/2010/main" val="30931155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5" name="Espace réservé du contenu 4" descr="CIMG4351.JPG"/>
          <p:cNvPicPr>
            <a:picLocks noGrp="1" noChangeAspect="1"/>
          </p:cNvPicPr>
          <p:nvPr>
            <p:ph idx="1"/>
          </p:nvPr>
        </p:nvPicPr>
        <p:blipFill>
          <a:blip r:embed="rId2" cstate="email">
            <a:extLst>
              <a:ext uri="{28A0092B-C50C-407E-A947-70E740481C1C}">
                <a14:useLocalDpi xmlns:a14="http://schemas.microsoft.com/office/drawing/2010/main"/>
              </a:ext>
            </a:extLst>
          </a:blip>
          <a:srcRect t="8040" b="8040"/>
          <a:stretch>
            <a:fillRect/>
          </a:stretch>
        </p:blipFill>
        <p:spPr>
          <a:prstGeom prst="rect">
            <a:avLst/>
          </a:prstGeom>
        </p:spPr>
      </p:pic>
    </p:spTree>
    <p:extLst>
      <p:ext uri="{BB962C8B-B14F-4D97-AF65-F5344CB8AC3E}">
        <p14:creationId xmlns:p14="http://schemas.microsoft.com/office/powerpoint/2010/main" val="3671437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IMG4321.JPG"/>
          <p:cNvPicPr>
            <a:picLocks noGrp="1" noChangeAspect="1"/>
          </p:cNvPicPr>
          <p:nvPr>
            <p:ph idx="1"/>
          </p:nvPr>
        </p:nvPicPr>
        <p:blipFill>
          <a:blip r:embed="rId2" cstate="email">
            <a:extLst>
              <a:ext uri="{28A0092B-C50C-407E-A947-70E740481C1C}">
                <a14:useLocalDpi xmlns:a14="http://schemas.microsoft.com/office/drawing/2010/main"/>
              </a:ext>
            </a:extLst>
          </a:blip>
          <a:srcRect t="8049" b="8049"/>
          <a:stretch>
            <a:fillRect/>
          </a:stretch>
        </p:blipFill>
        <p:spPr>
          <a:prstGeom prst="rect">
            <a:avLst/>
          </a:prstGeom>
        </p:spPr>
      </p:pic>
    </p:spTree>
    <p:extLst>
      <p:ext uri="{BB962C8B-B14F-4D97-AF65-F5344CB8AC3E}">
        <p14:creationId xmlns:p14="http://schemas.microsoft.com/office/powerpoint/2010/main" val="2699578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IMG4322.JPG"/>
          <p:cNvPicPr>
            <a:picLocks noGrp="1" noChangeAspect="1"/>
          </p:cNvPicPr>
          <p:nvPr>
            <p:ph idx="1"/>
          </p:nvPr>
        </p:nvPicPr>
        <p:blipFill>
          <a:blip r:embed="rId2" cstate="email">
            <a:extLst>
              <a:ext uri="{28A0092B-C50C-407E-A947-70E740481C1C}">
                <a14:useLocalDpi xmlns:a14="http://schemas.microsoft.com/office/drawing/2010/main"/>
              </a:ext>
            </a:extLst>
          </a:blip>
          <a:srcRect t="8084" b="8084"/>
          <a:stretch>
            <a:fillRect/>
          </a:stretch>
        </p:blipFill>
        <p:spPr>
          <a:prstGeom prst="rect">
            <a:avLst/>
          </a:prstGeom>
        </p:spPr>
      </p:pic>
    </p:spTree>
    <p:extLst>
      <p:ext uri="{BB962C8B-B14F-4D97-AF65-F5344CB8AC3E}">
        <p14:creationId xmlns:p14="http://schemas.microsoft.com/office/powerpoint/2010/main" val="3622823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1143000"/>
          </a:xfrm>
        </p:spPr>
        <p:txBody>
          <a:bodyPr/>
          <a:lstStyle/>
          <a:p>
            <a:pPr algn="ctr"/>
            <a:r>
              <a:rPr lang="fr-FR" b="1" dirty="0" smtClean="0"/>
              <a:t>DEPOSER UN FICHIER SON </a:t>
            </a:r>
            <a:endParaRPr lang="fr-FR" b="1" dirty="0"/>
          </a:p>
        </p:txBody>
      </p:sp>
      <p:pic>
        <p:nvPicPr>
          <p:cNvPr id="9" name="Espace réservé du contenu 3" descr="CIMG4320.JPG"/>
          <p:cNvPicPr>
            <a:picLocks noGrp="1" noChangeAspect="1"/>
          </p:cNvPicPr>
          <p:nvPr>
            <p:ph idx="1"/>
          </p:nvPr>
        </p:nvPicPr>
        <p:blipFill>
          <a:blip r:embed="rId2" cstate="email">
            <a:extLst>
              <a:ext uri="{28A0092B-C50C-407E-A947-70E740481C1C}">
                <a14:useLocalDpi xmlns:a14="http://schemas.microsoft.com/office/drawing/2010/main"/>
              </a:ext>
            </a:extLst>
          </a:blip>
          <a:srcRect t="50" b="50"/>
          <a:stretch>
            <a:fillRect/>
          </a:stretch>
        </p:blipFill>
        <p:spPr/>
      </p:pic>
    </p:spTree>
    <p:extLst>
      <p:ext uri="{BB962C8B-B14F-4D97-AF65-F5344CB8AC3E}">
        <p14:creationId xmlns:p14="http://schemas.microsoft.com/office/powerpoint/2010/main" val="194523686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IMG4327.JPG"/>
          <p:cNvPicPr>
            <a:picLocks noGrp="1" noChangeAspect="1"/>
          </p:cNvPicPr>
          <p:nvPr>
            <p:ph idx="1"/>
          </p:nvPr>
        </p:nvPicPr>
        <p:blipFill>
          <a:blip r:embed="rId2" cstate="email">
            <a:extLst>
              <a:ext uri="{28A0092B-C50C-407E-A947-70E740481C1C}">
                <a14:useLocalDpi xmlns:a14="http://schemas.microsoft.com/office/drawing/2010/main"/>
              </a:ext>
            </a:extLst>
          </a:blip>
          <a:srcRect t="8000" b="8000"/>
          <a:stretch>
            <a:fillRect/>
          </a:stretch>
        </p:blipFill>
        <p:spPr>
          <a:prstGeom prst="rect">
            <a:avLst/>
          </a:prstGeom>
        </p:spPr>
      </p:pic>
    </p:spTree>
    <p:extLst>
      <p:ext uri="{BB962C8B-B14F-4D97-AF65-F5344CB8AC3E}">
        <p14:creationId xmlns:p14="http://schemas.microsoft.com/office/powerpoint/2010/main" val="396746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1600" dirty="0" smtClean="0"/>
              <a:t>Création de 2 dossiers ‘</a:t>
            </a:r>
            <a:r>
              <a:rPr lang="fr-FR" sz="1600" dirty="0" err="1" smtClean="0"/>
              <a:t>balado</a:t>
            </a:r>
            <a:r>
              <a:rPr lang="fr-FR" sz="1600" dirty="0" smtClean="0"/>
              <a:t> envoi’ et ‘</a:t>
            </a:r>
            <a:r>
              <a:rPr lang="fr-FR" sz="1600" dirty="0" err="1" smtClean="0"/>
              <a:t>balado</a:t>
            </a:r>
            <a:r>
              <a:rPr lang="fr-FR" sz="1600" dirty="0" smtClean="0"/>
              <a:t> retour’ sur C: pour retrouver facilement ses documents (le programme ne permet pas d’aller chercher un fichier son à déposer à partir d’une clé USB, il faut donc le déposer sur C</a:t>
            </a:r>
            <a:r>
              <a:rPr lang="fr-FR" sz="1600" dirty="0" smtClean="0">
                <a:sym typeface="Wingdings"/>
              </a:rPr>
              <a:t></a:t>
            </a:r>
            <a:endParaRPr lang="fr-FR" sz="1600" dirty="0"/>
          </a:p>
        </p:txBody>
      </p:sp>
      <p:pic>
        <p:nvPicPr>
          <p:cNvPr id="7" name="Espace réservé du contenu 4" descr="CIMG4328.JPG"/>
          <p:cNvPicPr>
            <a:picLocks noGrp="1" noChangeAspect="1"/>
          </p:cNvPicPr>
          <p:nvPr>
            <p:ph idx="1"/>
          </p:nvPr>
        </p:nvPicPr>
        <p:blipFill rotWithShape="1">
          <a:blip r:embed="rId2" cstate="email">
            <a:extLst>
              <a:ext uri="{28A0092B-C50C-407E-A947-70E740481C1C}">
                <a14:useLocalDpi xmlns:a14="http://schemas.microsoft.com/office/drawing/2010/main"/>
              </a:ext>
            </a:extLst>
          </a:blip>
          <a:srcRect t="8865" b="8865"/>
          <a:stretch/>
        </p:blipFill>
        <p:spPr>
          <a:prstGeom prst="rect">
            <a:avLst/>
          </a:prstGeom>
        </p:spPr>
      </p:pic>
    </p:spTree>
    <p:extLst>
      <p:ext uri="{BB962C8B-B14F-4D97-AF65-F5344CB8AC3E}">
        <p14:creationId xmlns:p14="http://schemas.microsoft.com/office/powerpoint/2010/main" val="4191696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IMG4329.JPG"/>
          <p:cNvPicPr>
            <a:picLocks noGrp="1" noChangeAspect="1"/>
          </p:cNvPicPr>
          <p:nvPr>
            <p:ph idx="1"/>
          </p:nvPr>
        </p:nvPicPr>
        <p:blipFill>
          <a:blip r:embed="rId2" cstate="email">
            <a:extLst>
              <a:ext uri="{28A0092B-C50C-407E-A947-70E740481C1C}">
                <a14:useLocalDpi xmlns:a14="http://schemas.microsoft.com/office/drawing/2010/main"/>
              </a:ext>
            </a:extLst>
          </a:blip>
          <a:srcRect t="7876" b="7876"/>
          <a:stretch>
            <a:fillRect/>
          </a:stretch>
        </p:blipFill>
        <p:spPr>
          <a:prstGeom prst="rect">
            <a:avLst/>
          </a:prstGeom>
        </p:spPr>
      </p:pic>
    </p:spTree>
    <p:extLst>
      <p:ext uri="{BB962C8B-B14F-4D97-AF65-F5344CB8AC3E}">
        <p14:creationId xmlns:p14="http://schemas.microsoft.com/office/powerpoint/2010/main" val="759381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smtClean="0"/>
              <a:t>Système de ‘drag &amp; drop’</a:t>
            </a:r>
            <a:endParaRPr lang="fr-FR" sz="2400" dirty="0"/>
          </a:p>
        </p:txBody>
      </p:sp>
      <p:sp>
        <p:nvSpPr>
          <p:cNvPr id="5" name="Espace réservé du contenu 4"/>
          <p:cNvSpPr>
            <a:spLocks noGrp="1"/>
          </p:cNvSpPr>
          <p:nvPr>
            <p:ph idx="1"/>
          </p:nvPr>
        </p:nvSpPr>
        <p:spPr/>
        <p:txBody>
          <a:bodyPr/>
          <a:lstStyle/>
          <a:p>
            <a:endParaRPr lang="fr-FR"/>
          </a:p>
        </p:txBody>
      </p:sp>
      <p:pic>
        <p:nvPicPr>
          <p:cNvPr id="6" name="Espace réservé du contenu 3" descr="CIMG4330.JPG"/>
          <p:cNvPicPr>
            <a:picLocks noChangeAspect="1"/>
          </p:cNvPicPr>
          <p:nvPr/>
        </p:nvPicPr>
        <p:blipFill>
          <a:blip r:embed="rId2" cstate="email">
            <a:extLst>
              <a:ext uri="{28A0092B-C50C-407E-A947-70E740481C1C}">
                <a14:useLocalDpi xmlns:a14="http://schemas.microsoft.com/office/drawing/2010/main"/>
              </a:ext>
            </a:extLst>
          </a:blip>
          <a:srcRect t="50" b="50"/>
          <a:stretch>
            <a:fillRect/>
          </a:stretch>
        </p:blipFill>
        <p:spPr>
          <a:xfrm>
            <a:off x="609600" y="1752600"/>
            <a:ext cx="7620000" cy="4800600"/>
          </a:xfrm>
          <a:prstGeom prst="rect">
            <a:avLst/>
          </a:prstGeom>
        </p:spPr>
      </p:pic>
    </p:spTree>
    <p:extLst>
      <p:ext uri="{BB962C8B-B14F-4D97-AF65-F5344CB8AC3E}">
        <p14:creationId xmlns:p14="http://schemas.microsoft.com/office/powerpoint/2010/main" val="23064892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jdacency">
  <a:themeElements>
    <a:clrScheme name="Ajd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jd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jd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Ajdacency.thmx</Template>
  <TotalTime>54</TotalTime>
  <Words>137</Words>
  <Application>Microsoft Macintosh PowerPoint</Application>
  <PresentationFormat>Présentation à l'écran (4:3)</PresentationFormat>
  <Paragraphs>11</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Ajdacency</vt:lpstr>
      <vt:lpstr>SCOLASYNC</vt:lpstr>
      <vt:lpstr> SCOLASYNC</vt:lpstr>
      <vt:lpstr>Présentation PowerPoint</vt:lpstr>
      <vt:lpstr>Présentation PowerPoint</vt:lpstr>
      <vt:lpstr>DEPOSER UN FICHIER SON </vt:lpstr>
      <vt:lpstr>Présentation PowerPoint</vt:lpstr>
      <vt:lpstr>Création de 2 dossiers ‘balado envoi’ et ‘balado retour’ sur C: pour retrouver facilement ses documents (le programme ne permet pas d’aller chercher un fichier son à déposer à partir d’une clé USB, il faut donc le déposer sur C</vt:lpstr>
      <vt:lpstr>Présentation PowerPoint</vt:lpstr>
      <vt:lpstr>Système de ‘drag &amp; drop’</vt:lpstr>
      <vt:lpstr>Présentation PowerPoint</vt:lpstr>
      <vt:lpstr>Création de sous-dossiers dans les baladeurs avec la matière et le nom du prof pour que les élèves s’y retrouvent facilement.</vt:lpstr>
      <vt:lpstr>Présentation PowerPoint</vt:lpstr>
      <vt:lpstr>Présentation PowerPoint</vt:lpstr>
      <vt:lpstr>Présentation PowerPoint</vt:lpstr>
      <vt:lpstr>RAMASSER UN ENREGISTREMENT ELEVE </vt:lpstr>
      <vt:lpstr>Présentation PowerPoint</vt:lpstr>
      <vt:lpstr>Présentation PowerPoint</vt:lpstr>
      <vt:lpstr>Présentation PowerPoint</vt:lpstr>
      <vt:lpstr>Dépose des fichiers sur ‘balado retour</vt:lpstr>
      <vt:lpstr>Présentation PowerPoint</vt:lpstr>
      <vt:lpstr>DECONNECTER LES BALADEURS</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SCOLASYNC</dc:title>
  <dc:creator>Isabelle GUIDAT</dc:creator>
  <cp:lastModifiedBy>Isabelle GUIDAT</cp:lastModifiedBy>
  <cp:revision>8</cp:revision>
  <dcterms:created xsi:type="dcterms:W3CDTF">2012-02-18T15:46:04Z</dcterms:created>
  <dcterms:modified xsi:type="dcterms:W3CDTF">2013-04-03T17:56:03Z</dcterms:modified>
</cp:coreProperties>
</file>